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10"/>
  </p:notesMasterIdLst>
  <p:sldIdLst>
    <p:sldId id="256" r:id="rId3"/>
    <p:sldId id="260" r:id="rId4"/>
    <p:sldId id="262" r:id="rId5"/>
    <p:sldId id="258" r:id="rId6"/>
    <p:sldId id="265" r:id="rId7"/>
    <p:sldId id="261" r:id="rId8"/>
    <p:sldId id="266"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915AEB-5A27-472F-A375-260FE5C8F42E}" v="1236" dt="2020-03-13T08:29:09.877"/>
    <p1510:client id="{B52A17BE-A869-40BC-BFF9-5B8F382344FC}" v="49" dt="2020-03-12T22:17:08.2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78" autoAdjust="0"/>
  </p:normalViewPr>
  <p:slideViewPr>
    <p:cSldViewPr snapToGrid="0" showGuides="1">
      <p:cViewPr varScale="1">
        <p:scale>
          <a:sx n="111" d="100"/>
          <a:sy n="111" d="100"/>
        </p:scale>
        <p:origin x="936" y="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12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ito Jun" userId="47466eb5046dd00d" providerId="LiveId" clId="{D7DF10DB-DA3D-450D-82F3-B15952841437}"/>
    <pc:docChg chg="delSld modSld">
      <pc:chgData name="Saito Jun" userId="47466eb5046dd00d" providerId="LiveId" clId="{D7DF10DB-DA3D-450D-82F3-B15952841437}" dt="2020-03-12T09:36:33.159" v="4"/>
      <pc:docMkLst>
        <pc:docMk/>
      </pc:docMkLst>
      <pc:sldChg chg="del">
        <pc:chgData name="Saito Jun" userId="47466eb5046dd00d" providerId="LiveId" clId="{D7DF10DB-DA3D-450D-82F3-B15952841437}" dt="2020-03-12T09:34:06.141" v="0" actId="47"/>
        <pc:sldMkLst>
          <pc:docMk/>
          <pc:sldMk cId="1945051533" sldId="257"/>
        </pc:sldMkLst>
      </pc:sldChg>
      <pc:sldChg chg="modAnim">
        <pc:chgData name="Saito Jun" userId="47466eb5046dd00d" providerId="LiveId" clId="{D7DF10DB-DA3D-450D-82F3-B15952841437}" dt="2020-03-12T09:36:33.159" v="4"/>
        <pc:sldMkLst>
          <pc:docMk/>
          <pc:sldMk cId="794066685" sldId="265"/>
        </pc:sldMkLst>
      </pc:sldChg>
    </pc:docChg>
  </pc:docChgLst>
  <pc:docChgLst>
    <pc:chgData name="Saito Jun" userId="47466eb5046dd00d" providerId="LiveId" clId="{B52A17BE-A869-40BC-BFF9-5B8F382344FC}"/>
    <pc:docChg chg="modSld">
      <pc:chgData name="Saito Jun" userId="47466eb5046dd00d" providerId="LiveId" clId="{B52A17BE-A869-40BC-BFF9-5B8F382344FC}" dt="2020-03-12T22:17:08.874" v="398" actId="6549"/>
      <pc:docMkLst>
        <pc:docMk/>
      </pc:docMkLst>
      <pc:sldChg chg="modNotes">
        <pc:chgData name="Saito Jun" userId="47466eb5046dd00d" providerId="LiveId" clId="{B52A17BE-A869-40BC-BFF9-5B8F382344FC}" dt="2020-03-12T11:01:10.553" v="101"/>
        <pc:sldMkLst>
          <pc:docMk/>
          <pc:sldMk cId="1935054004" sldId="256"/>
        </pc:sldMkLst>
      </pc:sldChg>
      <pc:sldChg chg="modNotes">
        <pc:chgData name="Saito Jun" userId="47466eb5046dd00d" providerId="LiveId" clId="{B52A17BE-A869-40BC-BFF9-5B8F382344FC}" dt="2020-03-12T22:17:08.874" v="398" actId="6549"/>
        <pc:sldMkLst>
          <pc:docMk/>
          <pc:sldMk cId="2286572255" sldId="258"/>
        </pc:sldMkLst>
      </pc:sldChg>
      <pc:sldChg chg="modNotes">
        <pc:chgData name="Saito Jun" userId="47466eb5046dd00d" providerId="LiveId" clId="{B52A17BE-A869-40BC-BFF9-5B8F382344FC}" dt="2020-03-12T22:11:36.027" v="339"/>
        <pc:sldMkLst>
          <pc:docMk/>
          <pc:sldMk cId="2790534319" sldId="261"/>
        </pc:sldMkLst>
      </pc:sldChg>
    </pc:docChg>
  </pc:docChgLst>
  <pc:docChgLst>
    <pc:chgData name="Saito Jun" userId="47466eb5046dd00d" providerId="LiveId" clId="{36915AEB-5A27-472F-A375-260FE5C8F42E}"/>
    <pc:docChg chg="undo custSel addSld modSld">
      <pc:chgData name="Saito Jun" userId="47466eb5046dd00d" providerId="LiveId" clId="{36915AEB-5A27-472F-A375-260FE5C8F42E}" dt="2020-03-13T08:29:09.877" v="7774" actId="20578"/>
      <pc:docMkLst>
        <pc:docMk/>
      </pc:docMkLst>
      <pc:sldChg chg="modNotes">
        <pc:chgData name="Saito Jun" userId="47466eb5046dd00d" providerId="LiveId" clId="{36915AEB-5A27-472F-A375-260FE5C8F42E}" dt="2020-03-13T08:29:09.877" v="7774" actId="20578"/>
        <pc:sldMkLst>
          <pc:docMk/>
          <pc:sldMk cId="1935054004" sldId="256"/>
        </pc:sldMkLst>
      </pc:sldChg>
      <pc:sldChg chg="modNotes">
        <pc:chgData name="Saito Jun" userId="47466eb5046dd00d" providerId="LiveId" clId="{36915AEB-5A27-472F-A375-260FE5C8F42E}" dt="2020-03-13T06:55:26.622" v="7469"/>
        <pc:sldMkLst>
          <pc:docMk/>
          <pc:sldMk cId="2286572255" sldId="258"/>
        </pc:sldMkLst>
      </pc:sldChg>
      <pc:sldChg chg="modNotes">
        <pc:chgData name="Saito Jun" userId="47466eb5046dd00d" providerId="LiveId" clId="{36915AEB-5A27-472F-A375-260FE5C8F42E}" dt="2020-03-13T06:48:25.193" v="7295" actId="123"/>
        <pc:sldMkLst>
          <pc:docMk/>
          <pc:sldMk cId="3714654873" sldId="260"/>
        </pc:sldMkLst>
      </pc:sldChg>
      <pc:sldChg chg="modSp modNotes">
        <pc:chgData name="Saito Jun" userId="47466eb5046dd00d" providerId="LiveId" clId="{36915AEB-5A27-472F-A375-260FE5C8F42E}" dt="2020-03-13T08:02:43.300" v="7726"/>
        <pc:sldMkLst>
          <pc:docMk/>
          <pc:sldMk cId="2790534319" sldId="261"/>
        </pc:sldMkLst>
        <pc:spChg chg="mod">
          <ac:chgData name="Saito Jun" userId="47466eb5046dd00d" providerId="LiveId" clId="{36915AEB-5A27-472F-A375-260FE5C8F42E}" dt="2020-03-13T02:08:14.021" v="2216"/>
          <ac:spMkLst>
            <pc:docMk/>
            <pc:sldMk cId="2790534319" sldId="261"/>
            <ac:spMk id="2" creationId="{64BDAEB8-43FE-4E22-9398-58B586F1279A}"/>
          </ac:spMkLst>
        </pc:spChg>
        <pc:spChg chg="mod">
          <ac:chgData name="Saito Jun" userId="47466eb5046dd00d" providerId="LiveId" clId="{36915AEB-5A27-472F-A375-260FE5C8F42E}" dt="2020-03-13T08:02:43.300" v="7726"/>
          <ac:spMkLst>
            <pc:docMk/>
            <pc:sldMk cId="2790534319" sldId="261"/>
            <ac:spMk id="4" creationId="{3A77E1B6-7D50-4C85-AB2B-A594355563EC}"/>
          </ac:spMkLst>
        </pc:spChg>
      </pc:sldChg>
      <pc:sldChg chg="modNotes">
        <pc:chgData name="Saito Jun" userId="47466eb5046dd00d" providerId="LiveId" clId="{36915AEB-5A27-472F-A375-260FE5C8F42E}" dt="2020-03-13T06:48:17.269" v="7294" actId="123"/>
        <pc:sldMkLst>
          <pc:docMk/>
          <pc:sldMk cId="849960424" sldId="262"/>
        </pc:sldMkLst>
      </pc:sldChg>
      <pc:sldChg chg="modNotes">
        <pc:chgData name="Saito Jun" userId="47466eb5046dd00d" providerId="LiveId" clId="{36915AEB-5A27-472F-A375-260FE5C8F42E}" dt="2020-03-13T03:44:31.734" v="6446" actId="1076"/>
        <pc:sldMkLst>
          <pc:docMk/>
          <pc:sldMk cId="794066685" sldId="265"/>
        </pc:sldMkLst>
      </pc:sldChg>
      <pc:sldChg chg="modSp add modNotes">
        <pc:chgData name="Saito Jun" userId="47466eb5046dd00d" providerId="LiveId" clId="{36915AEB-5A27-472F-A375-260FE5C8F42E}" dt="2020-03-13T08:24:18.857" v="7738"/>
        <pc:sldMkLst>
          <pc:docMk/>
          <pc:sldMk cId="2441235016" sldId="266"/>
        </pc:sldMkLst>
        <pc:spChg chg="mod">
          <ac:chgData name="Saito Jun" userId="47466eb5046dd00d" providerId="LiveId" clId="{36915AEB-5A27-472F-A375-260FE5C8F42E}" dt="2020-03-13T03:23:36.315" v="6408" actId="1076"/>
          <ac:spMkLst>
            <pc:docMk/>
            <pc:sldMk cId="2441235016" sldId="266"/>
            <ac:spMk id="2" creationId="{6BCDF9B1-6AB4-46FA-9488-D3DAF1C59318}"/>
          </ac:spMkLst>
        </pc:spChg>
        <pc:spChg chg="mod">
          <ac:chgData name="Saito Jun" userId="47466eb5046dd00d" providerId="LiveId" clId="{36915AEB-5A27-472F-A375-260FE5C8F42E}" dt="2020-03-13T07:31:21.392" v="7716" actId="207"/>
          <ac:spMkLst>
            <pc:docMk/>
            <pc:sldMk cId="2441235016" sldId="266"/>
            <ac:spMk id="3" creationId="{B6B9BEDC-AF9C-42D4-BDA5-B1F6C35CA065}"/>
          </ac:spMkLst>
        </pc:spChg>
        <pc:spChg chg="mod">
          <ac:chgData name="Saito Jun" userId="47466eb5046dd00d" providerId="LiveId" clId="{36915AEB-5A27-472F-A375-260FE5C8F42E}" dt="2020-03-13T07:58:42.184" v="7717" actId="6549"/>
          <ac:spMkLst>
            <pc:docMk/>
            <pc:sldMk cId="2441235016" sldId="266"/>
            <ac:spMk id="4" creationId="{652DF8BD-BB66-429C-BD97-EFDA99CBACE9}"/>
          </ac:spMkLst>
        </pc:spChg>
        <pc:spChg chg="mod">
          <ac:chgData name="Saito Jun" userId="47466eb5046dd00d" providerId="LiveId" clId="{36915AEB-5A27-472F-A375-260FE5C8F42E}" dt="2020-03-13T00:54:21.926" v="282" actId="1076"/>
          <ac:spMkLst>
            <pc:docMk/>
            <pc:sldMk cId="2441235016" sldId="266"/>
            <ac:spMk id="5" creationId="{D18A6847-55F6-465E-AF5E-15C30E070FF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CBF59A-D5FA-4F08-A3D2-E168E8466FC8}" type="doc">
      <dgm:prSet loTypeId="urn:microsoft.com/office/officeart/2005/8/layout/venn1" loCatId="relationship" qsTypeId="urn:microsoft.com/office/officeart/2005/8/quickstyle/simple1" qsCatId="simple" csTypeId="urn:microsoft.com/office/officeart/2005/8/colors/accent1_2" csCatId="accent1" phldr="1"/>
      <dgm:spPr/>
    </dgm:pt>
    <dgm:pt modelId="{26ABFA8E-ACAC-4EF8-8D9D-8237BEB02AE1}">
      <dgm:prSet phldrT="[テキスト]" custT="1"/>
      <dgm:spPr>
        <a:xfrm>
          <a:off x="1535844" y="340360"/>
          <a:ext cx="3383280" cy="3383279"/>
        </a:xfrm>
        <a:gradFill flip="none" rotWithShape="1">
          <a:gsLst>
            <a:gs pos="0">
              <a:srgbClr val="4F81BD">
                <a:tint val="66000"/>
                <a:satMod val="160000"/>
                <a:alpha val="0"/>
              </a:srgbClr>
            </a:gs>
            <a:gs pos="79000">
              <a:srgbClr val="4F81BD">
                <a:tint val="44500"/>
                <a:satMod val="160000"/>
                <a:alpha val="50000"/>
              </a:srgbClr>
            </a:gs>
            <a:gs pos="100000">
              <a:srgbClr val="4F81BD">
                <a:tint val="23500"/>
                <a:satMod val="160000"/>
              </a:srgbClr>
            </a:gs>
          </a:gsLst>
          <a:lin ang="0" scaled="1"/>
          <a:tileRect/>
        </a:gradFill>
        <a:ln w="25400" cap="flat" cmpd="sng" algn="ctr">
          <a:solidFill>
            <a:sysClr val="window" lastClr="FFFFFF">
              <a:hueOff val="0"/>
              <a:satOff val="0"/>
              <a:lumOff val="0"/>
            </a:sysClr>
          </a:solidFill>
          <a:prstDash val="solid"/>
        </a:ln>
        <a:effectLst/>
      </dgm:spPr>
      <dgm:t>
        <a:bodyPr anchor="t" anchorCtr="1"/>
        <a:lstStyle/>
        <a:p>
          <a:pPr algn="r"/>
          <a:endParaRPr kumimoji="1" lang="ja-JP" altLang="en-US" sz="4000" baseline="0" dirty="0">
            <a:ln w="9525">
              <a:noFill/>
            </a:ln>
            <a:solidFill>
              <a:srgbClr val="0070C0"/>
            </a:solidFill>
            <a:latin typeface="Calibri"/>
            <a:ea typeface="ＭＳ Ｐゴシック" panose="020B0600070205080204" pitchFamily="50" charset="-128"/>
            <a:cs typeface="+mn-cs"/>
          </a:endParaRPr>
        </a:p>
      </dgm:t>
    </dgm:pt>
    <dgm:pt modelId="{FDA5B01C-A078-4142-8BF0-D64949B7251E}" type="sibTrans" cxnId="{CBD4128D-1807-4917-BA43-56D74C04EF7B}">
      <dgm:prSet/>
      <dgm:spPr/>
      <dgm:t>
        <a:bodyPr/>
        <a:lstStyle/>
        <a:p>
          <a:endParaRPr kumimoji="1" lang="ja-JP" altLang="en-US"/>
        </a:p>
      </dgm:t>
    </dgm:pt>
    <dgm:pt modelId="{18469651-361D-4B53-AA76-D65DAF64DEB8}" type="parTrans" cxnId="{CBD4128D-1807-4917-BA43-56D74C04EF7B}">
      <dgm:prSet/>
      <dgm:spPr/>
      <dgm:t>
        <a:bodyPr/>
        <a:lstStyle/>
        <a:p>
          <a:endParaRPr kumimoji="1" lang="ja-JP" altLang="en-US"/>
        </a:p>
      </dgm:t>
    </dgm:pt>
    <dgm:pt modelId="{D5EDACC3-3EF0-4745-BE9A-DFA00EBCFA53}">
      <dgm:prSet phldrT="[テキスト]" custT="1"/>
      <dgm:spPr>
        <a:xfrm>
          <a:off x="1175793" y="340360"/>
          <a:ext cx="3383280" cy="3383279"/>
        </a:xfrm>
        <a:solidFill>
          <a:srgbClr val="9BBB59">
            <a:lumMod val="40000"/>
            <a:lumOff val="60000"/>
          </a:srgbClr>
        </a:solidFill>
        <a:ln w="25400" cap="flat" cmpd="sng" algn="ctr">
          <a:solidFill>
            <a:sysClr val="window" lastClr="FFFFFF">
              <a:hueOff val="0"/>
              <a:satOff val="0"/>
              <a:lumOff val="0"/>
              <a:alphaOff val="0"/>
            </a:sysClr>
          </a:solidFill>
          <a:prstDash val="solid"/>
        </a:ln>
        <a:effectLst/>
      </dgm:spPr>
      <dgm:t>
        <a:bodyPr anchor="t" anchorCtr="0"/>
        <a:lstStyle/>
        <a:p>
          <a:pPr algn="l"/>
          <a:r>
            <a:rPr kumimoji="1" lang="en-US" altLang="ja-JP" sz="4000" baseline="0" dirty="0">
              <a:solidFill>
                <a:srgbClr val="9BBB59">
                  <a:lumMod val="50000"/>
                </a:srgbClr>
              </a:solidFill>
              <a:latin typeface="Calibri"/>
              <a:ea typeface="ＭＳ Ｐゴシック" panose="020B0600070205080204" pitchFamily="50" charset="-128"/>
              <a:cs typeface="+mn-cs"/>
            </a:rPr>
            <a:t> </a:t>
          </a:r>
          <a:endParaRPr kumimoji="1" lang="ja-JP" altLang="en-US" sz="4000" dirty="0">
            <a:solidFill>
              <a:srgbClr val="9BBB59">
                <a:lumMod val="50000"/>
              </a:srgbClr>
            </a:solidFill>
            <a:latin typeface="Calibri"/>
            <a:ea typeface="ＭＳ Ｐゴシック" panose="020B0600070205080204" pitchFamily="50" charset="-128"/>
            <a:cs typeface="+mn-cs"/>
          </a:endParaRPr>
        </a:p>
      </dgm:t>
    </dgm:pt>
    <dgm:pt modelId="{467783C5-FBB4-43D7-986D-DC3A10BA9773}" type="sibTrans" cxnId="{201ACB83-4BCC-4014-8012-AA2AC730D623}">
      <dgm:prSet/>
      <dgm:spPr/>
      <dgm:t>
        <a:bodyPr/>
        <a:lstStyle/>
        <a:p>
          <a:endParaRPr kumimoji="1" lang="ja-JP" altLang="en-US"/>
        </a:p>
      </dgm:t>
    </dgm:pt>
    <dgm:pt modelId="{88EE9137-C035-4A3A-8B33-7DFBBC44D75B}" type="parTrans" cxnId="{201ACB83-4BCC-4014-8012-AA2AC730D623}">
      <dgm:prSet/>
      <dgm:spPr/>
      <dgm:t>
        <a:bodyPr/>
        <a:lstStyle/>
        <a:p>
          <a:endParaRPr kumimoji="1" lang="ja-JP" altLang="en-US"/>
        </a:p>
      </dgm:t>
    </dgm:pt>
    <dgm:pt modelId="{601E3DA0-9494-4AB5-A8FD-8E7ACF21E022}" type="pres">
      <dgm:prSet presAssocID="{CFCBF59A-D5FA-4F08-A3D2-E168E8466FC8}" presName="compositeShape" presStyleCnt="0">
        <dgm:presLayoutVars>
          <dgm:chMax val="7"/>
          <dgm:dir/>
          <dgm:resizeHandles val="exact"/>
        </dgm:presLayoutVars>
      </dgm:prSet>
      <dgm:spPr/>
    </dgm:pt>
    <dgm:pt modelId="{DF6F0936-CD38-4A0B-A45A-E344A12EDCA9}" type="pres">
      <dgm:prSet presAssocID="{D5EDACC3-3EF0-4745-BE9A-DFA00EBCFA53}" presName="circ1" presStyleLbl="vennNode1" presStyleIdx="0" presStyleCnt="2" custAng="0" custLinFactNeighborX="27979" custLinFactNeighborY="9781"/>
      <dgm:spPr>
        <a:prstGeom prst="roundRect">
          <a:avLst/>
        </a:prstGeom>
      </dgm:spPr>
    </dgm:pt>
    <dgm:pt modelId="{74F96027-44D3-449D-AB6F-63CA117A38DA}" type="pres">
      <dgm:prSet presAssocID="{D5EDACC3-3EF0-4745-BE9A-DFA00EBCFA53}" presName="circ1Tx" presStyleLbl="revTx" presStyleIdx="0" presStyleCnt="0">
        <dgm:presLayoutVars>
          <dgm:chMax val="0"/>
          <dgm:chPref val="0"/>
          <dgm:bulletEnabled val="1"/>
        </dgm:presLayoutVars>
      </dgm:prSet>
      <dgm:spPr/>
    </dgm:pt>
    <dgm:pt modelId="{6E50FFCE-7AAE-4DEC-915A-93C2AE5F053F}" type="pres">
      <dgm:prSet presAssocID="{26ABFA8E-ACAC-4EF8-8D9D-8237BEB02AE1}" presName="circ2" presStyleLbl="vennNode1" presStyleIdx="1" presStyleCnt="2" custScaleY="99783" custLinFactNeighborX="-5966" custLinFactNeighborY="2592"/>
      <dgm:spPr>
        <a:prstGeom prst="roundRect">
          <a:avLst/>
        </a:prstGeom>
      </dgm:spPr>
    </dgm:pt>
    <dgm:pt modelId="{D70C5BD0-6BD5-4930-B50E-4CF955E3B1B8}" type="pres">
      <dgm:prSet presAssocID="{26ABFA8E-ACAC-4EF8-8D9D-8237BEB02AE1}" presName="circ2Tx" presStyleLbl="revTx" presStyleIdx="0" presStyleCnt="0">
        <dgm:presLayoutVars>
          <dgm:chMax val="0"/>
          <dgm:chPref val="0"/>
          <dgm:bulletEnabled val="1"/>
        </dgm:presLayoutVars>
      </dgm:prSet>
      <dgm:spPr/>
    </dgm:pt>
  </dgm:ptLst>
  <dgm:cxnLst>
    <dgm:cxn modelId="{A2B41647-0724-49A4-AA23-99633131E564}" type="presOf" srcId="{CFCBF59A-D5FA-4F08-A3D2-E168E8466FC8}" destId="{601E3DA0-9494-4AB5-A8FD-8E7ACF21E022}" srcOrd="0" destOrd="0" presId="urn:microsoft.com/office/officeart/2005/8/layout/venn1"/>
    <dgm:cxn modelId="{201ACB83-4BCC-4014-8012-AA2AC730D623}" srcId="{CFCBF59A-D5FA-4F08-A3D2-E168E8466FC8}" destId="{D5EDACC3-3EF0-4745-BE9A-DFA00EBCFA53}" srcOrd="0" destOrd="0" parTransId="{88EE9137-C035-4A3A-8B33-7DFBBC44D75B}" sibTransId="{467783C5-FBB4-43D7-986D-DC3A10BA9773}"/>
    <dgm:cxn modelId="{34AE018B-ACCC-4E2D-B524-029F9FCCCCE1}" type="presOf" srcId="{26ABFA8E-ACAC-4EF8-8D9D-8237BEB02AE1}" destId="{D70C5BD0-6BD5-4930-B50E-4CF955E3B1B8}" srcOrd="1" destOrd="0" presId="urn:microsoft.com/office/officeart/2005/8/layout/venn1"/>
    <dgm:cxn modelId="{CBD4128D-1807-4917-BA43-56D74C04EF7B}" srcId="{CFCBF59A-D5FA-4F08-A3D2-E168E8466FC8}" destId="{26ABFA8E-ACAC-4EF8-8D9D-8237BEB02AE1}" srcOrd="1" destOrd="0" parTransId="{18469651-361D-4B53-AA76-D65DAF64DEB8}" sibTransId="{FDA5B01C-A078-4142-8BF0-D64949B7251E}"/>
    <dgm:cxn modelId="{829BCCC2-774E-4423-860C-40A0D9D492F1}" type="presOf" srcId="{D5EDACC3-3EF0-4745-BE9A-DFA00EBCFA53}" destId="{DF6F0936-CD38-4A0B-A45A-E344A12EDCA9}" srcOrd="0" destOrd="0" presId="urn:microsoft.com/office/officeart/2005/8/layout/venn1"/>
    <dgm:cxn modelId="{C23BB2CA-AA55-4654-BF8F-F6F243CDD6D3}" type="presOf" srcId="{26ABFA8E-ACAC-4EF8-8D9D-8237BEB02AE1}" destId="{6E50FFCE-7AAE-4DEC-915A-93C2AE5F053F}" srcOrd="0" destOrd="0" presId="urn:microsoft.com/office/officeart/2005/8/layout/venn1"/>
    <dgm:cxn modelId="{4BB404E3-CB0F-4650-8618-FCC213EC38A1}" type="presOf" srcId="{D5EDACC3-3EF0-4745-BE9A-DFA00EBCFA53}" destId="{74F96027-44D3-449D-AB6F-63CA117A38DA}" srcOrd="1" destOrd="0" presId="urn:microsoft.com/office/officeart/2005/8/layout/venn1"/>
    <dgm:cxn modelId="{5707F9F4-35D2-4BFA-B312-ACD1CDC2448D}" type="presParOf" srcId="{601E3DA0-9494-4AB5-A8FD-8E7ACF21E022}" destId="{DF6F0936-CD38-4A0B-A45A-E344A12EDCA9}" srcOrd="0" destOrd="0" presId="urn:microsoft.com/office/officeart/2005/8/layout/venn1"/>
    <dgm:cxn modelId="{4DDD5A26-8293-4CCC-B8DF-BB64596F029E}" type="presParOf" srcId="{601E3DA0-9494-4AB5-A8FD-8E7ACF21E022}" destId="{74F96027-44D3-449D-AB6F-63CA117A38DA}" srcOrd="1" destOrd="0" presId="urn:microsoft.com/office/officeart/2005/8/layout/venn1"/>
    <dgm:cxn modelId="{87AF9250-DBB6-45FE-9F13-0CFBE2CA1636}" type="presParOf" srcId="{601E3DA0-9494-4AB5-A8FD-8E7ACF21E022}" destId="{6E50FFCE-7AAE-4DEC-915A-93C2AE5F053F}" srcOrd="2" destOrd="0" presId="urn:microsoft.com/office/officeart/2005/8/layout/venn1"/>
    <dgm:cxn modelId="{7D6D497D-AE9E-44E7-9706-37BE67A4182A}" type="presParOf" srcId="{601E3DA0-9494-4AB5-A8FD-8E7ACF21E022}" destId="{D70C5BD0-6BD5-4930-B50E-4CF955E3B1B8}"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CBF59A-D5FA-4F08-A3D2-E168E8466FC8}" type="doc">
      <dgm:prSet loTypeId="urn:microsoft.com/office/officeart/2005/8/layout/venn1" loCatId="relationship" qsTypeId="urn:microsoft.com/office/officeart/2005/8/quickstyle/simple1" qsCatId="simple" csTypeId="urn:microsoft.com/office/officeart/2005/8/colors/accent1_2" csCatId="accent1" phldr="1"/>
      <dgm:spPr/>
    </dgm:pt>
    <dgm:pt modelId="{D5EDACC3-3EF0-4745-BE9A-DFA00EBCFA53}">
      <dgm:prSet phldrT="[テキスト]" custT="1"/>
      <dgm:spPr>
        <a:xfrm>
          <a:off x="1175793" y="340360"/>
          <a:ext cx="3383280" cy="3383279"/>
        </a:xfrm>
        <a:solidFill>
          <a:srgbClr val="9BBB59">
            <a:lumMod val="40000"/>
            <a:lumOff val="60000"/>
          </a:srgbClr>
        </a:solidFill>
        <a:ln w="25400" cap="flat" cmpd="sng" algn="ctr">
          <a:solidFill>
            <a:sysClr val="window" lastClr="FFFFFF">
              <a:hueOff val="0"/>
              <a:satOff val="0"/>
              <a:lumOff val="0"/>
              <a:alphaOff val="0"/>
            </a:sysClr>
          </a:solidFill>
          <a:prstDash val="solid"/>
        </a:ln>
        <a:effectLst/>
      </dgm:spPr>
      <dgm:t>
        <a:bodyPr anchor="t" anchorCtr="0"/>
        <a:lstStyle/>
        <a:p>
          <a:pPr algn="l"/>
          <a:r>
            <a:rPr kumimoji="1" lang="ja-JP" altLang="en-US" sz="2800" baseline="0" dirty="0">
              <a:solidFill>
                <a:srgbClr val="9BBB59">
                  <a:lumMod val="50000"/>
                </a:srgbClr>
              </a:solidFill>
              <a:latin typeface="Calibri"/>
              <a:ea typeface="ＭＳ Ｐゴシック" panose="020B0600070205080204" pitchFamily="50" charset="-128"/>
              <a:cs typeface="+mn-cs"/>
            </a:rPr>
            <a:t>教会</a:t>
          </a:r>
          <a:r>
            <a:rPr kumimoji="1" lang="ja-JP" altLang="en-US" sz="2000" dirty="0">
              <a:solidFill>
                <a:srgbClr val="9BBB59">
                  <a:lumMod val="50000"/>
                </a:srgbClr>
              </a:solidFill>
              <a:latin typeface="Calibri"/>
              <a:ea typeface="ＭＳ Ｐゴシック" panose="020B0600070205080204" pitchFamily="50" charset="-128"/>
              <a:cs typeface="+mn-cs"/>
            </a:rPr>
            <a:t>規範</a:t>
          </a:r>
        </a:p>
      </dgm:t>
    </dgm:pt>
    <dgm:pt modelId="{88EE9137-C035-4A3A-8B33-7DFBBC44D75B}" type="parTrans" cxnId="{201ACB83-4BCC-4014-8012-AA2AC730D623}">
      <dgm:prSet/>
      <dgm:spPr/>
      <dgm:t>
        <a:bodyPr/>
        <a:lstStyle/>
        <a:p>
          <a:endParaRPr kumimoji="1" lang="ja-JP" altLang="en-US"/>
        </a:p>
      </dgm:t>
    </dgm:pt>
    <dgm:pt modelId="{467783C5-FBB4-43D7-986D-DC3A10BA9773}" type="sibTrans" cxnId="{201ACB83-4BCC-4014-8012-AA2AC730D623}">
      <dgm:prSet/>
      <dgm:spPr/>
      <dgm:t>
        <a:bodyPr/>
        <a:lstStyle/>
        <a:p>
          <a:endParaRPr kumimoji="1" lang="ja-JP" altLang="en-US"/>
        </a:p>
      </dgm:t>
    </dgm:pt>
    <dgm:pt modelId="{26ABFA8E-ACAC-4EF8-8D9D-8237BEB02AE1}">
      <dgm:prSet phldrT="[テキスト]" custT="1"/>
      <dgm:spPr>
        <a:xfrm>
          <a:off x="1535844" y="340360"/>
          <a:ext cx="3383280" cy="3383279"/>
        </a:xfrm>
        <a:gradFill flip="none" rotWithShape="1">
          <a:gsLst>
            <a:gs pos="0">
              <a:srgbClr val="4F81BD">
                <a:tint val="66000"/>
                <a:satMod val="160000"/>
                <a:alpha val="0"/>
              </a:srgbClr>
            </a:gs>
            <a:gs pos="79000">
              <a:srgbClr val="4F81BD">
                <a:tint val="44500"/>
                <a:satMod val="160000"/>
                <a:alpha val="50000"/>
              </a:srgbClr>
            </a:gs>
            <a:gs pos="100000">
              <a:srgbClr val="4F81BD">
                <a:tint val="23500"/>
                <a:satMod val="160000"/>
              </a:srgbClr>
            </a:gs>
          </a:gsLst>
          <a:lin ang="0" scaled="1"/>
          <a:tileRect/>
        </a:gradFill>
        <a:ln w="25400" cap="flat" cmpd="sng" algn="ctr">
          <a:solidFill>
            <a:sysClr val="window" lastClr="FFFFFF">
              <a:hueOff val="0"/>
              <a:satOff val="0"/>
              <a:lumOff val="0"/>
            </a:sysClr>
          </a:solidFill>
          <a:prstDash val="solid"/>
        </a:ln>
        <a:effectLst/>
      </dgm:spPr>
      <dgm:t>
        <a:bodyPr anchor="t" anchorCtr="0"/>
        <a:lstStyle/>
        <a:p>
          <a:pPr algn="r"/>
          <a:r>
            <a:rPr kumimoji="1" lang="ja-JP" altLang="en-US" sz="2400" baseline="0" dirty="0">
              <a:solidFill>
                <a:srgbClr val="0070C0"/>
              </a:solidFill>
              <a:latin typeface="Calibri"/>
              <a:ea typeface="ＭＳ Ｐゴシック" panose="020B0600070205080204" pitchFamily="50" charset="-128"/>
              <a:cs typeface="+mn-cs"/>
            </a:rPr>
            <a:t>　　</a:t>
          </a:r>
          <a:r>
            <a:rPr kumimoji="1" lang="ja-JP" altLang="en-US" sz="2800" baseline="0" dirty="0">
              <a:ln w="9525">
                <a:noFill/>
              </a:ln>
              <a:solidFill>
                <a:srgbClr val="0070C0"/>
              </a:solidFill>
              <a:latin typeface="Calibri"/>
              <a:ea typeface="ＭＳ Ｐゴシック" panose="020B0600070205080204" pitchFamily="50" charset="-128"/>
              <a:cs typeface="+mn-cs"/>
            </a:rPr>
            <a:t>国家</a:t>
          </a:r>
          <a:r>
            <a:rPr kumimoji="1" lang="ja-JP" altLang="en-US" sz="2000" baseline="0" dirty="0">
              <a:ln w="9525">
                <a:noFill/>
              </a:ln>
              <a:solidFill>
                <a:srgbClr val="0070C0"/>
              </a:solidFill>
              <a:latin typeface="Calibri"/>
              <a:ea typeface="ＭＳ Ｐゴシック" panose="020B0600070205080204" pitchFamily="50" charset="-128"/>
              <a:cs typeface="+mn-cs"/>
            </a:rPr>
            <a:t>規範</a:t>
          </a:r>
        </a:p>
      </dgm:t>
    </dgm:pt>
    <dgm:pt modelId="{18469651-361D-4B53-AA76-D65DAF64DEB8}" type="parTrans" cxnId="{CBD4128D-1807-4917-BA43-56D74C04EF7B}">
      <dgm:prSet/>
      <dgm:spPr/>
      <dgm:t>
        <a:bodyPr/>
        <a:lstStyle/>
        <a:p>
          <a:endParaRPr kumimoji="1" lang="ja-JP" altLang="en-US"/>
        </a:p>
      </dgm:t>
    </dgm:pt>
    <dgm:pt modelId="{FDA5B01C-A078-4142-8BF0-D64949B7251E}" type="sibTrans" cxnId="{CBD4128D-1807-4917-BA43-56D74C04EF7B}">
      <dgm:prSet/>
      <dgm:spPr/>
      <dgm:t>
        <a:bodyPr/>
        <a:lstStyle/>
        <a:p>
          <a:endParaRPr kumimoji="1" lang="ja-JP" altLang="en-US"/>
        </a:p>
      </dgm:t>
    </dgm:pt>
    <dgm:pt modelId="{601E3DA0-9494-4AB5-A8FD-8E7ACF21E022}" type="pres">
      <dgm:prSet presAssocID="{CFCBF59A-D5FA-4F08-A3D2-E168E8466FC8}" presName="compositeShape" presStyleCnt="0">
        <dgm:presLayoutVars>
          <dgm:chMax val="7"/>
          <dgm:dir/>
          <dgm:resizeHandles val="exact"/>
        </dgm:presLayoutVars>
      </dgm:prSet>
      <dgm:spPr/>
    </dgm:pt>
    <dgm:pt modelId="{DF6F0936-CD38-4A0B-A45A-E344A12EDCA9}" type="pres">
      <dgm:prSet presAssocID="{D5EDACC3-3EF0-4745-BE9A-DFA00EBCFA53}" presName="circ1" presStyleLbl="vennNode1" presStyleIdx="0" presStyleCnt="2" custAng="0" custLinFactNeighborX="30731" custLinFactNeighborY="792"/>
      <dgm:spPr>
        <a:prstGeom prst="ellipse">
          <a:avLst/>
        </a:prstGeom>
      </dgm:spPr>
    </dgm:pt>
    <dgm:pt modelId="{74F96027-44D3-449D-AB6F-63CA117A38DA}" type="pres">
      <dgm:prSet presAssocID="{D5EDACC3-3EF0-4745-BE9A-DFA00EBCFA53}" presName="circ1Tx" presStyleLbl="revTx" presStyleIdx="0" presStyleCnt="0">
        <dgm:presLayoutVars>
          <dgm:chMax val="0"/>
          <dgm:chPref val="0"/>
          <dgm:bulletEnabled val="1"/>
        </dgm:presLayoutVars>
      </dgm:prSet>
      <dgm:spPr/>
    </dgm:pt>
    <dgm:pt modelId="{6E50FFCE-7AAE-4DEC-915A-93C2AE5F053F}" type="pres">
      <dgm:prSet presAssocID="{26ABFA8E-ACAC-4EF8-8D9D-8237BEB02AE1}" presName="circ2" presStyleLbl="vennNode1" presStyleIdx="1" presStyleCnt="2" custLinFactNeighborX="-6600" custLinFactNeighborY="792"/>
      <dgm:spPr>
        <a:prstGeom prst="ellipse">
          <a:avLst/>
        </a:prstGeom>
      </dgm:spPr>
    </dgm:pt>
    <dgm:pt modelId="{D70C5BD0-6BD5-4930-B50E-4CF955E3B1B8}" type="pres">
      <dgm:prSet presAssocID="{26ABFA8E-ACAC-4EF8-8D9D-8237BEB02AE1}" presName="circ2Tx" presStyleLbl="revTx" presStyleIdx="0" presStyleCnt="0">
        <dgm:presLayoutVars>
          <dgm:chMax val="0"/>
          <dgm:chPref val="0"/>
          <dgm:bulletEnabled val="1"/>
        </dgm:presLayoutVars>
      </dgm:prSet>
      <dgm:spPr/>
    </dgm:pt>
  </dgm:ptLst>
  <dgm:cxnLst>
    <dgm:cxn modelId="{A2B41647-0724-49A4-AA23-99633131E564}" type="presOf" srcId="{CFCBF59A-D5FA-4F08-A3D2-E168E8466FC8}" destId="{601E3DA0-9494-4AB5-A8FD-8E7ACF21E022}" srcOrd="0" destOrd="0" presId="urn:microsoft.com/office/officeart/2005/8/layout/venn1"/>
    <dgm:cxn modelId="{201ACB83-4BCC-4014-8012-AA2AC730D623}" srcId="{CFCBF59A-D5FA-4F08-A3D2-E168E8466FC8}" destId="{D5EDACC3-3EF0-4745-BE9A-DFA00EBCFA53}" srcOrd="0" destOrd="0" parTransId="{88EE9137-C035-4A3A-8B33-7DFBBC44D75B}" sibTransId="{467783C5-FBB4-43D7-986D-DC3A10BA9773}"/>
    <dgm:cxn modelId="{34AE018B-ACCC-4E2D-B524-029F9FCCCCE1}" type="presOf" srcId="{26ABFA8E-ACAC-4EF8-8D9D-8237BEB02AE1}" destId="{D70C5BD0-6BD5-4930-B50E-4CF955E3B1B8}" srcOrd="1" destOrd="0" presId="urn:microsoft.com/office/officeart/2005/8/layout/venn1"/>
    <dgm:cxn modelId="{CBD4128D-1807-4917-BA43-56D74C04EF7B}" srcId="{CFCBF59A-D5FA-4F08-A3D2-E168E8466FC8}" destId="{26ABFA8E-ACAC-4EF8-8D9D-8237BEB02AE1}" srcOrd="1" destOrd="0" parTransId="{18469651-361D-4B53-AA76-D65DAF64DEB8}" sibTransId="{FDA5B01C-A078-4142-8BF0-D64949B7251E}"/>
    <dgm:cxn modelId="{829BCCC2-774E-4423-860C-40A0D9D492F1}" type="presOf" srcId="{D5EDACC3-3EF0-4745-BE9A-DFA00EBCFA53}" destId="{DF6F0936-CD38-4A0B-A45A-E344A12EDCA9}" srcOrd="0" destOrd="0" presId="urn:microsoft.com/office/officeart/2005/8/layout/venn1"/>
    <dgm:cxn modelId="{C23BB2CA-AA55-4654-BF8F-F6F243CDD6D3}" type="presOf" srcId="{26ABFA8E-ACAC-4EF8-8D9D-8237BEB02AE1}" destId="{6E50FFCE-7AAE-4DEC-915A-93C2AE5F053F}" srcOrd="0" destOrd="0" presId="urn:microsoft.com/office/officeart/2005/8/layout/venn1"/>
    <dgm:cxn modelId="{4BB404E3-CB0F-4650-8618-FCC213EC38A1}" type="presOf" srcId="{D5EDACC3-3EF0-4745-BE9A-DFA00EBCFA53}" destId="{74F96027-44D3-449D-AB6F-63CA117A38DA}" srcOrd="1" destOrd="0" presId="urn:microsoft.com/office/officeart/2005/8/layout/venn1"/>
    <dgm:cxn modelId="{5707F9F4-35D2-4BFA-B312-ACD1CDC2448D}" type="presParOf" srcId="{601E3DA0-9494-4AB5-A8FD-8E7ACF21E022}" destId="{DF6F0936-CD38-4A0B-A45A-E344A12EDCA9}" srcOrd="0" destOrd="0" presId="urn:microsoft.com/office/officeart/2005/8/layout/venn1"/>
    <dgm:cxn modelId="{4DDD5A26-8293-4CCC-B8DF-BB64596F029E}" type="presParOf" srcId="{601E3DA0-9494-4AB5-A8FD-8E7ACF21E022}" destId="{74F96027-44D3-449D-AB6F-63CA117A38DA}" srcOrd="1" destOrd="0" presId="urn:microsoft.com/office/officeart/2005/8/layout/venn1"/>
    <dgm:cxn modelId="{87AF9250-DBB6-45FE-9F13-0CFBE2CA1636}" type="presParOf" srcId="{601E3DA0-9494-4AB5-A8FD-8E7ACF21E022}" destId="{6E50FFCE-7AAE-4DEC-915A-93C2AE5F053F}" srcOrd="2" destOrd="0" presId="urn:microsoft.com/office/officeart/2005/8/layout/venn1"/>
    <dgm:cxn modelId="{7D6D497D-AE9E-44E7-9706-37BE67A4182A}" type="presParOf" srcId="{601E3DA0-9494-4AB5-A8FD-8E7ACF21E022}" destId="{D70C5BD0-6BD5-4930-B50E-4CF955E3B1B8}"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64DC15-2282-4DFB-9292-4711BE3C9B7D}"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51E49552-FE9A-4D9D-9CE5-DF81B581D646}">
      <dgm:prSet phldrT="[テキスト]" custT="1"/>
      <dgm:spPr>
        <a:solidFill>
          <a:schemeClr val="accent6">
            <a:lumMod val="60000"/>
            <a:lumOff val="40000"/>
          </a:schemeClr>
        </a:solidFill>
      </dgm:spPr>
      <dgm:t>
        <a:bodyPr/>
        <a:lstStyle/>
        <a:p>
          <a:r>
            <a:rPr kumimoji="1" lang="ja-JP" altLang="en-US" sz="1400" dirty="0">
              <a:ln w="9525">
                <a:solidFill>
                  <a:schemeClr val="tx1"/>
                </a:solidFill>
              </a:ln>
              <a:solidFill>
                <a:schemeClr val="tx1"/>
              </a:solidFill>
            </a:rPr>
            <a:t>宗教</a:t>
          </a:r>
        </a:p>
      </dgm:t>
    </dgm:pt>
    <dgm:pt modelId="{3B2DD1B2-2BFE-42EB-9368-744F48FB34ED}" type="parTrans" cxnId="{DC47DFAC-F1A6-4DD2-90F1-A09B6472B6AF}">
      <dgm:prSet/>
      <dgm:spPr/>
      <dgm:t>
        <a:bodyPr/>
        <a:lstStyle/>
        <a:p>
          <a:endParaRPr kumimoji="1" lang="ja-JP" altLang="en-US"/>
        </a:p>
      </dgm:t>
    </dgm:pt>
    <dgm:pt modelId="{933F1C00-548B-485D-95AC-DAB3A2EDF63B}" type="sibTrans" cxnId="{DC47DFAC-F1A6-4DD2-90F1-A09B6472B6AF}">
      <dgm:prSet/>
      <dgm:spPr/>
      <dgm:t>
        <a:bodyPr/>
        <a:lstStyle/>
        <a:p>
          <a:endParaRPr kumimoji="1" lang="ja-JP" altLang="en-US"/>
        </a:p>
      </dgm:t>
    </dgm:pt>
    <dgm:pt modelId="{1FA73217-A2B5-4BE2-81E4-A43639DBA3E3}">
      <dgm:prSet phldrT="[テキスト]" custT="1"/>
      <dgm:spPr>
        <a:solidFill>
          <a:schemeClr val="accent1">
            <a:lumMod val="60000"/>
            <a:lumOff val="40000"/>
            <a:alpha val="89000"/>
          </a:schemeClr>
        </a:solidFill>
      </dgm:spPr>
      <dgm:t>
        <a:bodyPr/>
        <a:lstStyle/>
        <a:p>
          <a:r>
            <a:rPr kumimoji="1" lang="ja-JP" altLang="en-US" sz="1400" baseline="0" dirty="0">
              <a:ln>
                <a:solidFill>
                  <a:schemeClr val="tx1"/>
                </a:solidFill>
              </a:ln>
              <a:solidFill>
                <a:schemeClr val="tx1"/>
              </a:solidFill>
            </a:rPr>
            <a:t>国家</a:t>
          </a:r>
        </a:p>
      </dgm:t>
    </dgm:pt>
    <dgm:pt modelId="{B8C06F5D-28B1-4AA7-9C85-51E141CEB730}" type="parTrans" cxnId="{A64187AC-0A8A-43B1-ABCD-38917335735C}">
      <dgm:prSet/>
      <dgm:spPr/>
      <dgm:t>
        <a:bodyPr/>
        <a:lstStyle/>
        <a:p>
          <a:endParaRPr kumimoji="1" lang="ja-JP" altLang="en-US"/>
        </a:p>
      </dgm:t>
    </dgm:pt>
    <dgm:pt modelId="{4EED19A5-A1A7-4F5C-8059-F782BE72E063}" type="sibTrans" cxnId="{A64187AC-0A8A-43B1-ABCD-38917335735C}">
      <dgm:prSet/>
      <dgm:spPr/>
      <dgm:t>
        <a:bodyPr/>
        <a:lstStyle/>
        <a:p>
          <a:endParaRPr kumimoji="1" lang="ja-JP" altLang="en-US"/>
        </a:p>
      </dgm:t>
    </dgm:pt>
    <dgm:pt modelId="{5E7BA954-CCDD-4BFE-B07F-5C63A0B67989}" type="pres">
      <dgm:prSet presAssocID="{9164DC15-2282-4DFB-9292-4711BE3C9B7D}" presName="Name0" presStyleCnt="0">
        <dgm:presLayoutVars>
          <dgm:chMax val="7"/>
          <dgm:resizeHandles val="exact"/>
        </dgm:presLayoutVars>
      </dgm:prSet>
      <dgm:spPr/>
    </dgm:pt>
    <dgm:pt modelId="{5BE45D2E-3DB5-4E3C-85EC-2571A64F02F9}" type="pres">
      <dgm:prSet presAssocID="{9164DC15-2282-4DFB-9292-4711BE3C9B7D}" presName="comp1" presStyleCnt="0"/>
      <dgm:spPr/>
    </dgm:pt>
    <dgm:pt modelId="{538BDCF8-8676-416E-8099-FD8F3BEF383A}" type="pres">
      <dgm:prSet presAssocID="{9164DC15-2282-4DFB-9292-4711BE3C9B7D}" presName="circle1" presStyleLbl="node1" presStyleIdx="0" presStyleCnt="2"/>
      <dgm:spPr/>
    </dgm:pt>
    <dgm:pt modelId="{F1E7516C-9D4C-4DFE-9F47-FFC1DA5D0720}" type="pres">
      <dgm:prSet presAssocID="{9164DC15-2282-4DFB-9292-4711BE3C9B7D}" presName="c1text" presStyleLbl="node1" presStyleIdx="0" presStyleCnt="2">
        <dgm:presLayoutVars>
          <dgm:bulletEnabled val="1"/>
        </dgm:presLayoutVars>
      </dgm:prSet>
      <dgm:spPr/>
    </dgm:pt>
    <dgm:pt modelId="{621E3C98-6974-4819-B0B6-32BE6811C527}" type="pres">
      <dgm:prSet presAssocID="{9164DC15-2282-4DFB-9292-4711BE3C9B7D}" presName="comp2" presStyleCnt="0"/>
      <dgm:spPr/>
    </dgm:pt>
    <dgm:pt modelId="{6CE64C27-EB7B-4193-97F1-0F2F80CF121E}" type="pres">
      <dgm:prSet presAssocID="{9164DC15-2282-4DFB-9292-4711BE3C9B7D}" presName="circle2" presStyleLbl="node1" presStyleIdx="1" presStyleCnt="2"/>
      <dgm:spPr/>
    </dgm:pt>
    <dgm:pt modelId="{9185FC6A-0277-4145-B9C6-A922C86B00E4}" type="pres">
      <dgm:prSet presAssocID="{9164DC15-2282-4DFB-9292-4711BE3C9B7D}" presName="c2text" presStyleLbl="node1" presStyleIdx="1" presStyleCnt="2">
        <dgm:presLayoutVars>
          <dgm:bulletEnabled val="1"/>
        </dgm:presLayoutVars>
      </dgm:prSet>
      <dgm:spPr/>
    </dgm:pt>
  </dgm:ptLst>
  <dgm:cxnLst>
    <dgm:cxn modelId="{2D6CCB13-89ED-4E9B-8024-F7AE727D1652}" type="presOf" srcId="{51E49552-FE9A-4D9D-9CE5-DF81B581D646}" destId="{F1E7516C-9D4C-4DFE-9F47-FFC1DA5D0720}" srcOrd="1" destOrd="0" presId="urn:microsoft.com/office/officeart/2005/8/layout/venn2"/>
    <dgm:cxn modelId="{A64187AC-0A8A-43B1-ABCD-38917335735C}" srcId="{9164DC15-2282-4DFB-9292-4711BE3C9B7D}" destId="{1FA73217-A2B5-4BE2-81E4-A43639DBA3E3}" srcOrd="1" destOrd="0" parTransId="{B8C06F5D-28B1-4AA7-9C85-51E141CEB730}" sibTransId="{4EED19A5-A1A7-4F5C-8059-F782BE72E063}"/>
    <dgm:cxn modelId="{DC47DFAC-F1A6-4DD2-90F1-A09B6472B6AF}" srcId="{9164DC15-2282-4DFB-9292-4711BE3C9B7D}" destId="{51E49552-FE9A-4D9D-9CE5-DF81B581D646}" srcOrd="0" destOrd="0" parTransId="{3B2DD1B2-2BFE-42EB-9368-744F48FB34ED}" sibTransId="{933F1C00-548B-485D-95AC-DAB3A2EDF63B}"/>
    <dgm:cxn modelId="{747D78BA-FE04-40A8-A4F7-D5CBF78246AD}" type="presOf" srcId="{51E49552-FE9A-4D9D-9CE5-DF81B581D646}" destId="{538BDCF8-8676-416E-8099-FD8F3BEF383A}" srcOrd="0" destOrd="0" presId="urn:microsoft.com/office/officeart/2005/8/layout/venn2"/>
    <dgm:cxn modelId="{9293A9CF-8EEB-4D98-9DB9-582518E22A82}" type="presOf" srcId="{9164DC15-2282-4DFB-9292-4711BE3C9B7D}" destId="{5E7BA954-CCDD-4BFE-B07F-5C63A0B67989}" srcOrd="0" destOrd="0" presId="urn:microsoft.com/office/officeart/2005/8/layout/venn2"/>
    <dgm:cxn modelId="{076AA6D5-6FB7-4DF6-A0CE-E4CA8F95FAFF}" type="presOf" srcId="{1FA73217-A2B5-4BE2-81E4-A43639DBA3E3}" destId="{6CE64C27-EB7B-4193-97F1-0F2F80CF121E}" srcOrd="0" destOrd="0" presId="urn:microsoft.com/office/officeart/2005/8/layout/venn2"/>
    <dgm:cxn modelId="{5EA9AFFD-AFEE-4236-B608-316F5919B78A}" type="presOf" srcId="{1FA73217-A2B5-4BE2-81E4-A43639DBA3E3}" destId="{9185FC6A-0277-4145-B9C6-A922C86B00E4}" srcOrd="1" destOrd="0" presId="urn:microsoft.com/office/officeart/2005/8/layout/venn2"/>
    <dgm:cxn modelId="{06A8D7EA-354F-4FD8-BF74-D727FD2F0647}" type="presParOf" srcId="{5E7BA954-CCDD-4BFE-B07F-5C63A0B67989}" destId="{5BE45D2E-3DB5-4E3C-85EC-2571A64F02F9}" srcOrd="0" destOrd="0" presId="urn:microsoft.com/office/officeart/2005/8/layout/venn2"/>
    <dgm:cxn modelId="{A48E2238-C3E0-4163-8BF5-5E4D9B7AECF6}" type="presParOf" srcId="{5BE45D2E-3DB5-4E3C-85EC-2571A64F02F9}" destId="{538BDCF8-8676-416E-8099-FD8F3BEF383A}" srcOrd="0" destOrd="0" presId="urn:microsoft.com/office/officeart/2005/8/layout/venn2"/>
    <dgm:cxn modelId="{1829117E-A69C-4159-B925-BFBD786ACD36}" type="presParOf" srcId="{5BE45D2E-3DB5-4E3C-85EC-2571A64F02F9}" destId="{F1E7516C-9D4C-4DFE-9F47-FFC1DA5D0720}" srcOrd="1" destOrd="0" presId="urn:microsoft.com/office/officeart/2005/8/layout/venn2"/>
    <dgm:cxn modelId="{F7E7A574-9536-4B0F-A11F-648222E89A7B}" type="presParOf" srcId="{5E7BA954-CCDD-4BFE-B07F-5C63A0B67989}" destId="{621E3C98-6974-4819-B0B6-32BE6811C527}" srcOrd="1" destOrd="0" presId="urn:microsoft.com/office/officeart/2005/8/layout/venn2"/>
    <dgm:cxn modelId="{FB6F269D-2D06-4AE7-B25F-48226BD1E0FA}" type="presParOf" srcId="{621E3C98-6974-4819-B0B6-32BE6811C527}" destId="{6CE64C27-EB7B-4193-97F1-0F2F80CF121E}" srcOrd="0" destOrd="0" presId="urn:microsoft.com/office/officeart/2005/8/layout/venn2"/>
    <dgm:cxn modelId="{F209EE0E-974D-455B-8064-DFA57B9ED75D}" type="presParOf" srcId="{621E3C98-6974-4819-B0B6-32BE6811C527}" destId="{9185FC6A-0277-4145-B9C6-A922C86B00E4}"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610DE7F-D33E-4B90-8ADD-74AEFC1134D8}"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D2C4AA72-BB4A-4690-A800-CD2F0795CF03}">
      <dgm:prSet phldrT="[テキスト]" custT="1"/>
      <dgm:spPr>
        <a:solidFill>
          <a:schemeClr val="accent1">
            <a:lumMod val="60000"/>
            <a:lumOff val="40000"/>
            <a:alpha val="89000"/>
          </a:schemeClr>
        </a:solidFill>
      </dgm:spPr>
      <dgm:t>
        <a:bodyPr/>
        <a:lstStyle/>
        <a:p>
          <a:r>
            <a:rPr kumimoji="1" lang="ja-JP" altLang="en-US" sz="1400" baseline="0" dirty="0">
              <a:ln>
                <a:solidFill>
                  <a:schemeClr val="tx1"/>
                </a:solidFill>
              </a:ln>
              <a:solidFill>
                <a:schemeClr val="tx1"/>
              </a:solidFill>
            </a:rPr>
            <a:t>国家</a:t>
          </a:r>
        </a:p>
      </dgm:t>
    </dgm:pt>
    <dgm:pt modelId="{84255CCC-724E-465F-9984-E57EA6C73688}" type="parTrans" cxnId="{9F126E04-A574-4826-81F4-9680B1971F94}">
      <dgm:prSet/>
      <dgm:spPr/>
      <dgm:t>
        <a:bodyPr/>
        <a:lstStyle/>
        <a:p>
          <a:endParaRPr kumimoji="1" lang="ja-JP" altLang="en-US"/>
        </a:p>
      </dgm:t>
    </dgm:pt>
    <dgm:pt modelId="{7BA66E45-C57F-4E84-BBE1-8A513B39BCE0}" type="sibTrans" cxnId="{9F126E04-A574-4826-81F4-9680B1971F94}">
      <dgm:prSet/>
      <dgm:spPr/>
      <dgm:t>
        <a:bodyPr/>
        <a:lstStyle/>
        <a:p>
          <a:endParaRPr kumimoji="1" lang="ja-JP" altLang="en-US"/>
        </a:p>
      </dgm:t>
    </dgm:pt>
    <dgm:pt modelId="{B8BEEC55-0EDA-4EDD-BF5E-CEC3EC2134AF}">
      <dgm:prSet phldrT="[テキスト]" custT="1"/>
      <dgm:spPr>
        <a:solidFill>
          <a:schemeClr val="accent6">
            <a:lumMod val="60000"/>
            <a:lumOff val="40000"/>
          </a:schemeClr>
        </a:solidFill>
      </dgm:spPr>
      <dgm:t>
        <a:bodyPr/>
        <a:lstStyle/>
        <a:p>
          <a:r>
            <a:rPr kumimoji="1" lang="ja-JP" altLang="en-US" sz="1400" baseline="0" dirty="0">
              <a:ln>
                <a:solidFill>
                  <a:schemeClr val="tx1"/>
                </a:solidFill>
              </a:ln>
              <a:solidFill>
                <a:schemeClr val="tx1"/>
              </a:solidFill>
            </a:rPr>
            <a:t>宗教</a:t>
          </a:r>
        </a:p>
      </dgm:t>
    </dgm:pt>
    <dgm:pt modelId="{418DA403-5549-43DE-B9EC-F93D26E2EDBA}" type="parTrans" cxnId="{CB9DE4EF-B4A5-4A92-B42B-570507727AA2}">
      <dgm:prSet/>
      <dgm:spPr/>
      <dgm:t>
        <a:bodyPr/>
        <a:lstStyle/>
        <a:p>
          <a:endParaRPr kumimoji="1" lang="ja-JP" altLang="en-US"/>
        </a:p>
      </dgm:t>
    </dgm:pt>
    <dgm:pt modelId="{64420CE3-5624-4C4A-AA73-13B9DEDB8C97}" type="sibTrans" cxnId="{CB9DE4EF-B4A5-4A92-B42B-570507727AA2}">
      <dgm:prSet/>
      <dgm:spPr/>
      <dgm:t>
        <a:bodyPr/>
        <a:lstStyle/>
        <a:p>
          <a:endParaRPr kumimoji="1" lang="ja-JP" altLang="en-US"/>
        </a:p>
      </dgm:t>
    </dgm:pt>
    <dgm:pt modelId="{ADA1DA42-1500-4320-8CB4-9483F10C6023}" type="pres">
      <dgm:prSet presAssocID="{8610DE7F-D33E-4B90-8ADD-74AEFC1134D8}" presName="Name0" presStyleCnt="0">
        <dgm:presLayoutVars>
          <dgm:chMax val="7"/>
          <dgm:resizeHandles val="exact"/>
        </dgm:presLayoutVars>
      </dgm:prSet>
      <dgm:spPr/>
    </dgm:pt>
    <dgm:pt modelId="{64B5E5C3-1611-445E-BD27-4C85307A0929}" type="pres">
      <dgm:prSet presAssocID="{8610DE7F-D33E-4B90-8ADD-74AEFC1134D8}" presName="comp1" presStyleCnt="0"/>
      <dgm:spPr/>
    </dgm:pt>
    <dgm:pt modelId="{9213BA2F-28CB-4FF7-8349-D85658C7D222}" type="pres">
      <dgm:prSet presAssocID="{8610DE7F-D33E-4B90-8ADD-74AEFC1134D8}" presName="circle1" presStyleLbl="node1" presStyleIdx="0" presStyleCnt="2"/>
      <dgm:spPr/>
    </dgm:pt>
    <dgm:pt modelId="{83764D25-391D-4EEB-8099-6438F1F9A8FD}" type="pres">
      <dgm:prSet presAssocID="{8610DE7F-D33E-4B90-8ADD-74AEFC1134D8}" presName="c1text" presStyleLbl="node1" presStyleIdx="0" presStyleCnt="2">
        <dgm:presLayoutVars>
          <dgm:bulletEnabled val="1"/>
        </dgm:presLayoutVars>
      </dgm:prSet>
      <dgm:spPr/>
    </dgm:pt>
    <dgm:pt modelId="{00C77FE4-C76F-4AF4-833B-866ECD6823CB}" type="pres">
      <dgm:prSet presAssocID="{8610DE7F-D33E-4B90-8ADD-74AEFC1134D8}" presName="comp2" presStyleCnt="0"/>
      <dgm:spPr/>
    </dgm:pt>
    <dgm:pt modelId="{268AF0D5-41DB-463B-8335-7CFFCE241911}" type="pres">
      <dgm:prSet presAssocID="{8610DE7F-D33E-4B90-8ADD-74AEFC1134D8}" presName="circle2" presStyleLbl="node1" presStyleIdx="1" presStyleCnt="2"/>
      <dgm:spPr/>
    </dgm:pt>
    <dgm:pt modelId="{6610EA8D-364B-47DB-8A29-35511D1D56AC}" type="pres">
      <dgm:prSet presAssocID="{8610DE7F-D33E-4B90-8ADD-74AEFC1134D8}" presName="c2text" presStyleLbl="node1" presStyleIdx="1" presStyleCnt="2">
        <dgm:presLayoutVars>
          <dgm:bulletEnabled val="1"/>
        </dgm:presLayoutVars>
      </dgm:prSet>
      <dgm:spPr/>
    </dgm:pt>
  </dgm:ptLst>
  <dgm:cxnLst>
    <dgm:cxn modelId="{9F126E04-A574-4826-81F4-9680B1971F94}" srcId="{8610DE7F-D33E-4B90-8ADD-74AEFC1134D8}" destId="{D2C4AA72-BB4A-4690-A800-CD2F0795CF03}" srcOrd="0" destOrd="0" parTransId="{84255CCC-724E-465F-9984-E57EA6C73688}" sibTransId="{7BA66E45-C57F-4E84-BBE1-8A513B39BCE0}"/>
    <dgm:cxn modelId="{7896591E-9573-43D0-8A29-2282C10F368D}" type="presOf" srcId="{B8BEEC55-0EDA-4EDD-BF5E-CEC3EC2134AF}" destId="{6610EA8D-364B-47DB-8A29-35511D1D56AC}" srcOrd="1" destOrd="0" presId="urn:microsoft.com/office/officeart/2005/8/layout/venn2"/>
    <dgm:cxn modelId="{41503E48-2B93-42A6-B8FB-282DD852D3AE}" type="presOf" srcId="{D2C4AA72-BB4A-4690-A800-CD2F0795CF03}" destId="{9213BA2F-28CB-4FF7-8349-D85658C7D222}" srcOrd="0" destOrd="0" presId="urn:microsoft.com/office/officeart/2005/8/layout/venn2"/>
    <dgm:cxn modelId="{F631FD48-25AE-4A6F-AFE4-BADDE86266B8}" type="presOf" srcId="{D2C4AA72-BB4A-4690-A800-CD2F0795CF03}" destId="{83764D25-391D-4EEB-8099-6438F1F9A8FD}" srcOrd="1" destOrd="0" presId="urn:microsoft.com/office/officeart/2005/8/layout/venn2"/>
    <dgm:cxn modelId="{BD46ED4C-E63B-4CF4-BD98-E8CE2DDB9EC7}" type="presOf" srcId="{8610DE7F-D33E-4B90-8ADD-74AEFC1134D8}" destId="{ADA1DA42-1500-4320-8CB4-9483F10C6023}" srcOrd="0" destOrd="0" presId="urn:microsoft.com/office/officeart/2005/8/layout/venn2"/>
    <dgm:cxn modelId="{1C46A29A-B008-47B2-80CB-01A331F89D9F}" type="presOf" srcId="{B8BEEC55-0EDA-4EDD-BF5E-CEC3EC2134AF}" destId="{268AF0D5-41DB-463B-8335-7CFFCE241911}" srcOrd="0" destOrd="0" presId="urn:microsoft.com/office/officeart/2005/8/layout/venn2"/>
    <dgm:cxn modelId="{CB9DE4EF-B4A5-4A92-B42B-570507727AA2}" srcId="{8610DE7F-D33E-4B90-8ADD-74AEFC1134D8}" destId="{B8BEEC55-0EDA-4EDD-BF5E-CEC3EC2134AF}" srcOrd="1" destOrd="0" parTransId="{418DA403-5549-43DE-B9EC-F93D26E2EDBA}" sibTransId="{64420CE3-5624-4C4A-AA73-13B9DEDB8C97}"/>
    <dgm:cxn modelId="{E7FDB5FC-7576-4C72-ADFA-97186ECC69CB}" type="presParOf" srcId="{ADA1DA42-1500-4320-8CB4-9483F10C6023}" destId="{64B5E5C3-1611-445E-BD27-4C85307A0929}" srcOrd="0" destOrd="0" presId="urn:microsoft.com/office/officeart/2005/8/layout/venn2"/>
    <dgm:cxn modelId="{1FBA3416-3F39-40A9-B480-8CBBB2AD2ABC}" type="presParOf" srcId="{64B5E5C3-1611-445E-BD27-4C85307A0929}" destId="{9213BA2F-28CB-4FF7-8349-D85658C7D222}" srcOrd="0" destOrd="0" presId="urn:microsoft.com/office/officeart/2005/8/layout/venn2"/>
    <dgm:cxn modelId="{1F2E3F80-21DE-43E6-852C-4F0629E2A11E}" type="presParOf" srcId="{64B5E5C3-1611-445E-BD27-4C85307A0929}" destId="{83764D25-391D-4EEB-8099-6438F1F9A8FD}" srcOrd="1" destOrd="0" presId="urn:microsoft.com/office/officeart/2005/8/layout/venn2"/>
    <dgm:cxn modelId="{44E7CC94-163A-4312-9641-F40E477B594F}" type="presParOf" srcId="{ADA1DA42-1500-4320-8CB4-9483F10C6023}" destId="{00C77FE4-C76F-4AF4-833B-866ECD6823CB}" srcOrd="1" destOrd="0" presId="urn:microsoft.com/office/officeart/2005/8/layout/venn2"/>
    <dgm:cxn modelId="{38240131-9795-4C65-A025-7E0ECDE5B4E4}" type="presParOf" srcId="{00C77FE4-C76F-4AF4-833B-866ECD6823CB}" destId="{268AF0D5-41DB-463B-8335-7CFFCE241911}" srcOrd="0" destOrd="0" presId="urn:microsoft.com/office/officeart/2005/8/layout/venn2"/>
    <dgm:cxn modelId="{371E3BB3-9DD2-461B-8EBD-0BAFA48C8AE9}" type="presParOf" srcId="{00C77FE4-C76F-4AF4-833B-866ECD6823CB}" destId="{6610EA8D-364B-47DB-8A29-35511D1D56AC}" srcOrd="1" destOrd="0" presId="urn:microsoft.com/office/officeart/2005/8/layout/ven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64DC15-2282-4DFB-9292-4711BE3C9B7D}"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51E49552-FE9A-4D9D-9CE5-DF81B581D646}">
      <dgm:prSet phldrT="[テキスト]" custT="1"/>
      <dgm:spPr>
        <a:solidFill>
          <a:schemeClr val="accent6">
            <a:lumMod val="60000"/>
            <a:lumOff val="40000"/>
          </a:schemeClr>
        </a:solidFill>
      </dgm:spPr>
      <dgm:t>
        <a:bodyPr anchor="t" anchorCtr="1"/>
        <a:lstStyle/>
        <a:p>
          <a:endParaRPr kumimoji="1" lang="en-US" altLang="ja-JP" sz="1400" dirty="0">
            <a:ln>
              <a:solidFill>
                <a:schemeClr val="tx1"/>
              </a:solidFill>
            </a:ln>
            <a:solidFill>
              <a:schemeClr val="tx1"/>
            </a:solidFill>
          </a:endParaRPr>
        </a:p>
        <a:p>
          <a:endParaRPr kumimoji="1" lang="en-US" altLang="ja-JP" sz="900" dirty="0">
            <a:ln>
              <a:solidFill>
                <a:schemeClr val="tx1"/>
              </a:solidFill>
            </a:ln>
            <a:solidFill>
              <a:schemeClr val="tx1"/>
            </a:solidFill>
          </a:endParaRPr>
        </a:p>
        <a:p>
          <a:endParaRPr kumimoji="1" lang="en-US" altLang="ja-JP" sz="1050" dirty="0">
            <a:ln>
              <a:solidFill>
                <a:schemeClr val="tx1"/>
              </a:solidFill>
            </a:ln>
            <a:solidFill>
              <a:schemeClr val="tx1"/>
            </a:solidFill>
          </a:endParaRPr>
        </a:p>
        <a:p>
          <a:r>
            <a:rPr kumimoji="1" lang="ja-JP" altLang="en-US" sz="1400" dirty="0">
              <a:ln>
                <a:solidFill>
                  <a:schemeClr val="tx1"/>
                </a:solidFill>
              </a:ln>
              <a:solidFill>
                <a:schemeClr val="tx1"/>
              </a:solidFill>
            </a:rPr>
            <a:t>宗教</a:t>
          </a:r>
        </a:p>
      </dgm:t>
    </dgm:pt>
    <dgm:pt modelId="{3B2DD1B2-2BFE-42EB-9368-744F48FB34ED}" type="parTrans" cxnId="{DC47DFAC-F1A6-4DD2-90F1-A09B6472B6AF}">
      <dgm:prSet/>
      <dgm:spPr/>
      <dgm:t>
        <a:bodyPr/>
        <a:lstStyle/>
        <a:p>
          <a:endParaRPr kumimoji="1" lang="ja-JP" altLang="en-US"/>
        </a:p>
      </dgm:t>
    </dgm:pt>
    <dgm:pt modelId="{933F1C00-548B-485D-95AC-DAB3A2EDF63B}" type="sibTrans" cxnId="{DC47DFAC-F1A6-4DD2-90F1-A09B6472B6AF}">
      <dgm:prSet/>
      <dgm:spPr/>
      <dgm:t>
        <a:bodyPr/>
        <a:lstStyle/>
        <a:p>
          <a:endParaRPr kumimoji="1" lang="ja-JP" altLang="en-US"/>
        </a:p>
      </dgm:t>
    </dgm:pt>
    <dgm:pt modelId="{1FA73217-A2B5-4BE2-81E4-A43639DBA3E3}">
      <dgm:prSet phldrT="[テキスト]" custT="1"/>
      <dgm:spPr>
        <a:solidFill>
          <a:schemeClr val="accent1">
            <a:lumMod val="40000"/>
            <a:lumOff val="60000"/>
            <a:alpha val="75000"/>
          </a:schemeClr>
        </a:solidFill>
      </dgm:spPr>
      <dgm:t>
        <a:bodyPr/>
        <a:lstStyle/>
        <a:p>
          <a:r>
            <a:rPr kumimoji="1" lang="ja-JP" altLang="en-US" sz="1400" baseline="0" dirty="0">
              <a:ln>
                <a:solidFill>
                  <a:schemeClr val="tx1"/>
                </a:solidFill>
              </a:ln>
              <a:solidFill>
                <a:schemeClr val="tx1"/>
              </a:solidFill>
            </a:rPr>
            <a:t>国家</a:t>
          </a:r>
        </a:p>
      </dgm:t>
    </dgm:pt>
    <dgm:pt modelId="{B8C06F5D-28B1-4AA7-9C85-51E141CEB730}" type="parTrans" cxnId="{A64187AC-0A8A-43B1-ABCD-38917335735C}">
      <dgm:prSet/>
      <dgm:spPr/>
      <dgm:t>
        <a:bodyPr/>
        <a:lstStyle/>
        <a:p>
          <a:endParaRPr kumimoji="1" lang="ja-JP" altLang="en-US"/>
        </a:p>
      </dgm:t>
    </dgm:pt>
    <dgm:pt modelId="{4EED19A5-A1A7-4F5C-8059-F782BE72E063}" type="sibTrans" cxnId="{A64187AC-0A8A-43B1-ABCD-38917335735C}">
      <dgm:prSet/>
      <dgm:spPr/>
      <dgm:t>
        <a:bodyPr/>
        <a:lstStyle/>
        <a:p>
          <a:endParaRPr kumimoji="1" lang="ja-JP" altLang="en-US"/>
        </a:p>
      </dgm:t>
    </dgm:pt>
    <dgm:pt modelId="{5E7BA954-CCDD-4BFE-B07F-5C63A0B67989}" type="pres">
      <dgm:prSet presAssocID="{9164DC15-2282-4DFB-9292-4711BE3C9B7D}" presName="Name0" presStyleCnt="0">
        <dgm:presLayoutVars>
          <dgm:chMax val="7"/>
          <dgm:resizeHandles val="exact"/>
        </dgm:presLayoutVars>
      </dgm:prSet>
      <dgm:spPr/>
    </dgm:pt>
    <dgm:pt modelId="{5BE45D2E-3DB5-4E3C-85EC-2571A64F02F9}" type="pres">
      <dgm:prSet presAssocID="{9164DC15-2282-4DFB-9292-4711BE3C9B7D}" presName="comp1" presStyleCnt="0"/>
      <dgm:spPr/>
    </dgm:pt>
    <dgm:pt modelId="{538BDCF8-8676-416E-8099-FD8F3BEF383A}" type="pres">
      <dgm:prSet presAssocID="{9164DC15-2282-4DFB-9292-4711BE3C9B7D}" presName="circle1" presStyleLbl="node1" presStyleIdx="0" presStyleCnt="2" custLinFactNeighborX="-38870" custLinFactNeighborY="7000"/>
      <dgm:spPr/>
    </dgm:pt>
    <dgm:pt modelId="{F1E7516C-9D4C-4DFE-9F47-FFC1DA5D0720}" type="pres">
      <dgm:prSet presAssocID="{9164DC15-2282-4DFB-9292-4711BE3C9B7D}" presName="c1text" presStyleLbl="node1" presStyleIdx="0" presStyleCnt="2">
        <dgm:presLayoutVars>
          <dgm:bulletEnabled val="1"/>
        </dgm:presLayoutVars>
      </dgm:prSet>
      <dgm:spPr/>
    </dgm:pt>
    <dgm:pt modelId="{621E3C98-6974-4819-B0B6-32BE6811C527}" type="pres">
      <dgm:prSet presAssocID="{9164DC15-2282-4DFB-9292-4711BE3C9B7D}" presName="comp2" presStyleCnt="0"/>
      <dgm:spPr/>
    </dgm:pt>
    <dgm:pt modelId="{6CE64C27-EB7B-4193-97F1-0F2F80CF121E}" type="pres">
      <dgm:prSet presAssocID="{9164DC15-2282-4DFB-9292-4711BE3C9B7D}" presName="circle2" presStyleLbl="node1" presStyleIdx="1" presStyleCnt="2" custScaleX="132902" custScaleY="133333" custLinFactNeighborX="42757" custLinFactNeighborY="-10455"/>
      <dgm:spPr/>
    </dgm:pt>
    <dgm:pt modelId="{9185FC6A-0277-4145-B9C6-A922C86B00E4}" type="pres">
      <dgm:prSet presAssocID="{9164DC15-2282-4DFB-9292-4711BE3C9B7D}" presName="c2text" presStyleLbl="node1" presStyleIdx="1" presStyleCnt="2">
        <dgm:presLayoutVars>
          <dgm:bulletEnabled val="1"/>
        </dgm:presLayoutVars>
      </dgm:prSet>
      <dgm:spPr/>
    </dgm:pt>
  </dgm:ptLst>
  <dgm:cxnLst>
    <dgm:cxn modelId="{2D6CCB13-89ED-4E9B-8024-F7AE727D1652}" type="presOf" srcId="{51E49552-FE9A-4D9D-9CE5-DF81B581D646}" destId="{F1E7516C-9D4C-4DFE-9F47-FFC1DA5D0720}" srcOrd="1" destOrd="0" presId="urn:microsoft.com/office/officeart/2005/8/layout/venn2"/>
    <dgm:cxn modelId="{A64187AC-0A8A-43B1-ABCD-38917335735C}" srcId="{9164DC15-2282-4DFB-9292-4711BE3C9B7D}" destId="{1FA73217-A2B5-4BE2-81E4-A43639DBA3E3}" srcOrd="1" destOrd="0" parTransId="{B8C06F5D-28B1-4AA7-9C85-51E141CEB730}" sibTransId="{4EED19A5-A1A7-4F5C-8059-F782BE72E063}"/>
    <dgm:cxn modelId="{DC47DFAC-F1A6-4DD2-90F1-A09B6472B6AF}" srcId="{9164DC15-2282-4DFB-9292-4711BE3C9B7D}" destId="{51E49552-FE9A-4D9D-9CE5-DF81B581D646}" srcOrd="0" destOrd="0" parTransId="{3B2DD1B2-2BFE-42EB-9368-744F48FB34ED}" sibTransId="{933F1C00-548B-485D-95AC-DAB3A2EDF63B}"/>
    <dgm:cxn modelId="{747D78BA-FE04-40A8-A4F7-D5CBF78246AD}" type="presOf" srcId="{51E49552-FE9A-4D9D-9CE5-DF81B581D646}" destId="{538BDCF8-8676-416E-8099-FD8F3BEF383A}" srcOrd="0" destOrd="0" presId="urn:microsoft.com/office/officeart/2005/8/layout/venn2"/>
    <dgm:cxn modelId="{9293A9CF-8EEB-4D98-9DB9-582518E22A82}" type="presOf" srcId="{9164DC15-2282-4DFB-9292-4711BE3C9B7D}" destId="{5E7BA954-CCDD-4BFE-B07F-5C63A0B67989}" srcOrd="0" destOrd="0" presId="urn:microsoft.com/office/officeart/2005/8/layout/venn2"/>
    <dgm:cxn modelId="{076AA6D5-6FB7-4DF6-A0CE-E4CA8F95FAFF}" type="presOf" srcId="{1FA73217-A2B5-4BE2-81E4-A43639DBA3E3}" destId="{6CE64C27-EB7B-4193-97F1-0F2F80CF121E}" srcOrd="0" destOrd="0" presId="urn:microsoft.com/office/officeart/2005/8/layout/venn2"/>
    <dgm:cxn modelId="{5EA9AFFD-AFEE-4236-B608-316F5919B78A}" type="presOf" srcId="{1FA73217-A2B5-4BE2-81E4-A43639DBA3E3}" destId="{9185FC6A-0277-4145-B9C6-A922C86B00E4}" srcOrd="1" destOrd="0" presId="urn:microsoft.com/office/officeart/2005/8/layout/venn2"/>
    <dgm:cxn modelId="{06A8D7EA-354F-4FD8-BF74-D727FD2F0647}" type="presParOf" srcId="{5E7BA954-CCDD-4BFE-B07F-5C63A0B67989}" destId="{5BE45D2E-3DB5-4E3C-85EC-2571A64F02F9}" srcOrd="0" destOrd="0" presId="urn:microsoft.com/office/officeart/2005/8/layout/venn2"/>
    <dgm:cxn modelId="{A48E2238-C3E0-4163-8BF5-5E4D9B7AECF6}" type="presParOf" srcId="{5BE45D2E-3DB5-4E3C-85EC-2571A64F02F9}" destId="{538BDCF8-8676-416E-8099-FD8F3BEF383A}" srcOrd="0" destOrd="0" presId="urn:microsoft.com/office/officeart/2005/8/layout/venn2"/>
    <dgm:cxn modelId="{1829117E-A69C-4159-B925-BFBD786ACD36}" type="presParOf" srcId="{5BE45D2E-3DB5-4E3C-85EC-2571A64F02F9}" destId="{F1E7516C-9D4C-4DFE-9F47-FFC1DA5D0720}" srcOrd="1" destOrd="0" presId="urn:microsoft.com/office/officeart/2005/8/layout/venn2"/>
    <dgm:cxn modelId="{F7E7A574-9536-4B0F-A11F-648222E89A7B}" type="presParOf" srcId="{5E7BA954-CCDD-4BFE-B07F-5C63A0B67989}" destId="{621E3C98-6974-4819-B0B6-32BE6811C527}" srcOrd="1" destOrd="0" presId="urn:microsoft.com/office/officeart/2005/8/layout/venn2"/>
    <dgm:cxn modelId="{FB6F269D-2D06-4AE7-B25F-48226BD1E0FA}" type="presParOf" srcId="{621E3C98-6974-4819-B0B6-32BE6811C527}" destId="{6CE64C27-EB7B-4193-97F1-0F2F80CF121E}" srcOrd="0" destOrd="0" presId="urn:microsoft.com/office/officeart/2005/8/layout/venn2"/>
    <dgm:cxn modelId="{F209EE0E-974D-455B-8064-DFA57B9ED75D}" type="presParOf" srcId="{621E3C98-6974-4819-B0B6-32BE6811C527}" destId="{9185FC6A-0277-4145-B9C6-A922C86B00E4}" srcOrd="1" destOrd="0" presId="urn:microsoft.com/office/officeart/2005/8/layout/venn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610DE7F-D33E-4B90-8ADD-74AEFC1134D8}"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ADA1DA42-1500-4320-8CB4-9483F10C6023}" type="pres">
      <dgm:prSet presAssocID="{8610DE7F-D33E-4B90-8ADD-74AEFC1134D8}" presName="Name0" presStyleCnt="0">
        <dgm:presLayoutVars>
          <dgm:chMax val="7"/>
          <dgm:resizeHandles val="exact"/>
        </dgm:presLayoutVars>
      </dgm:prSet>
      <dgm:spPr/>
    </dgm:pt>
  </dgm:ptLst>
  <dgm:cxnLst>
    <dgm:cxn modelId="{BD46ED4C-E63B-4CF4-BD98-E8CE2DDB9EC7}" type="presOf" srcId="{8610DE7F-D33E-4B90-8ADD-74AEFC1134D8}" destId="{ADA1DA42-1500-4320-8CB4-9483F10C6023}" srcOrd="0" destOrd="0" presId="urn:microsoft.com/office/officeart/2005/8/layout/venn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1366305-8D56-4FDB-A6CC-245E94FB6FA7}"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AB54AA35-14EB-4540-A39D-1AC01CB4E0C2}">
      <dgm:prSet phldrT="[テキスト]" custT="1"/>
      <dgm:spPr>
        <a:solidFill>
          <a:schemeClr val="accent6">
            <a:lumMod val="60000"/>
            <a:lumOff val="40000"/>
          </a:schemeClr>
        </a:solidFill>
      </dgm:spPr>
      <dgm:t>
        <a:bodyPr/>
        <a:lstStyle/>
        <a:p>
          <a:r>
            <a:rPr kumimoji="1" lang="ja-JP" altLang="en-US" sz="1400" dirty="0">
              <a:ln>
                <a:solidFill>
                  <a:schemeClr val="tx1"/>
                </a:solidFill>
              </a:ln>
              <a:solidFill>
                <a:schemeClr val="tx1"/>
              </a:solidFill>
            </a:rPr>
            <a:t>宗教</a:t>
          </a:r>
        </a:p>
      </dgm:t>
    </dgm:pt>
    <dgm:pt modelId="{82B6D0F0-9E64-4825-B8F4-3416DD55CB00}" type="parTrans" cxnId="{36ED9C6B-6893-41C6-843D-3110D0EA7E04}">
      <dgm:prSet/>
      <dgm:spPr/>
      <dgm:t>
        <a:bodyPr/>
        <a:lstStyle/>
        <a:p>
          <a:endParaRPr kumimoji="1" lang="ja-JP" altLang="en-US"/>
        </a:p>
      </dgm:t>
    </dgm:pt>
    <dgm:pt modelId="{6DCAD894-CE9F-4EBA-BEE1-EA08D61C15DE}" type="sibTrans" cxnId="{36ED9C6B-6893-41C6-843D-3110D0EA7E04}">
      <dgm:prSet/>
      <dgm:spPr/>
      <dgm:t>
        <a:bodyPr/>
        <a:lstStyle/>
        <a:p>
          <a:endParaRPr kumimoji="1" lang="ja-JP" altLang="en-US"/>
        </a:p>
      </dgm:t>
    </dgm:pt>
    <dgm:pt modelId="{E30E065D-E73F-458F-9341-318BD57DBE09}" type="pres">
      <dgm:prSet presAssocID="{D1366305-8D56-4FDB-A6CC-245E94FB6FA7}" presName="Name0" presStyleCnt="0">
        <dgm:presLayoutVars>
          <dgm:chMax val="7"/>
          <dgm:resizeHandles val="exact"/>
        </dgm:presLayoutVars>
      </dgm:prSet>
      <dgm:spPr/>
    </dgm:pt>
    <dgm:pt modelId="{D078DA34-16BF-4A18-88C2-F2BD5EFFCFB4}" type="pres">
      <dgm:prSet presAssocID="{D1366305-8D56-4FDB-A6CC-245E94FB6FA7}" presName="comp1" presStyleCnt="0"/>
      <dgm:spPr/>
    </dgm:pt>
    <dgm:pt modelId="{196F2FD2-B12F-478C-9FA0-0D20B420136F}" type="pres">
      <dgm:prSet presAssocID="{D1366305-8D56-4FDB-A6CC-245E94FB6FA7}" presName="circle1" presStyleLbl="node1" presStyleIdx="0" presStyleCnt="1"/>
      <dgm:spPr/>
    </dgm:pt>
    <dgm:pt modelId="{E00F18D6-EC9A-44C1-B4BF-51234D234BDE}" type="pres">
      <dgm:prSet presAssocID="{D1366305-8D56-4FDB-A6CC-245E94FB6FA7}" presName="c1text" presStyleLbl="node1" presStyleIdx="0" presStyleCnt="1">
        <dgm:presLayoutVars>
          <dgm:bulletEnabled val="1"/>
        </dgm:presLayoutVars>
      </dgm:prSet>
      <dgm:spPr/>
    </dgm:pt>
  </dgm:ptLst>
  <dgm:cxnLst>
    <dgm:cxn modelId="{2085151E-8CB3-4DF2-B189-0878E6125393}" type="presOf" srcId="{AB54AA35-14EB-4540-A39D-1AC01CB4E0C2}" destId="{196F2FD2-B12F-478C-9FA0-0D20B420136F}" srcOrd="0" destOrd="0" presId="urn:microsoft.com/office/officeart/2005/8/layout/venn2"/>
    <dgm:cxn modelId="{75BFD434-FD3E-4450-AB10-F4E7F7B7ADF0}" type="presOf" srcId="{D1366305-8D56-4FDB-A6CC-245E94FB6FA7}" destId="{E30E065D-E73F-458F-9341-318BD57DBE09}" srcOrd="0" destOrd="0" presId="urn:microsoft.com/office/officeart/2005/8/layout/venn2"/>
    <dgm:cxn modelId="{36ED9C6B-6893-41C6-843D-3110D0EA7E04}" srcId="{D1366305-8D56-4FDB-A6CC-245E94FB6FA7}" destId="{AB54AA35-14EB-4540-A39D-1AC01CB4E0C2}" srcOrd="0" destOrd="0" parTransId="{82B6D0F0-9E64-4825-B8F4-3416DD55CB00}" sibTransId="{6DCAD894-CE9F-4EBA-BEE1-EA08D61C15DE}"/>
    <dgm:cxn modelId="{9AC03F87-B5A8-4BE2-B4DD-051C68C7FF8B}" type="presOf" srcId="{AB54AA35-14EB-4540-A39D-1AC01CB4E0C2}" destId="{E00F18D6-EC9A-44C1-B4BF-51234D234BDE}" srcOrd="1" destOrd="0" presId="urn:microsoft.com/office/officeart/2005/8/layout/venn2"/>
    <dgm:cxn modelId="{E909660A-E013-472F-96D4-D6F1EEA87A81}" type="presParOf" srcId="{E30E065D-E73F-458F-9341-318BD57DBE09}" destId="{D078DA34-16BF-4A18-88C2-F2BD5EFFCFB4}" srcOrd="0" destOrd="0" presId="urn:microsoft.com/office/officeart/2005/8/layout/venn2"/>
    <dgm:cxn modelId="{813A5832-AFFD-4AD3-AA69-9AF1E9F32C65}" type="presParOf" srcId="{D078DA34-16BF-4A18-88C2-F2BD5EFFCFB4}" destId="{196F2FD2-B12F-478C-9FA0-0D20B420136F}" srcOrd="0" destOrd="0" presId="urn:microsoft.com/office/officeart/2005/8/layout/venn2"/>
    <dgm:cxn modelId="{0EBEB5A2-2C9F-4A8E-8837-23D70B872667}" type="presParOf" srcId="{D078DA34-16BF-4A18-88C2-F2BD5EFFCFB4}" destId="{E00F18D6-EC9A-44C1-B4BF-51234D234BDE}" srcOrd="1" destOrd="0" presId="urn:microsoft.com/office/officeart/2005/8/layout/venn2"/>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F0936-CD38-4A0B-A45A-E344A12EDCA9}">
      <dsp:nvSpPr>
        <dsp:cNvPr id="0" name=""/>
        <dsp:cNvSpPr/>
      </dsp:nvSpPr>
      <dsp:spPr>
        <a:xfrm>
          <a:off x="1742737" y="270270"/>
          <a:ext cx="5440435" cy="5440435"/>
        </a:xfrm>
        <a:prstGeom prst="roundRect">
          <a:avLst/>
        </a:prstGeom>
        <a:solidFill>
          <a:srgbClr val="9BBB59">
            <a:lumMod val="40000"/>
            <a:lumOff val="6000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t" anchorCtr="0">
          <a:noAutofit/>
        </a:bodyPr>
        <a:lstStyle/>
        <a:p>
          <a:pPr marL="0" lvl="0" indent="0" algn="l" defTabSz="1778000">
            <a:lnSpc>
              <a:spcPct val="90000"/>
            </a:lnSpc>
            <a:spcBef>
              <a:spcPct val="0"/>
            </a:spcBef>
            <a:spcAft>
              <a:spcPct val="35000"/>
            </a:spcAft>
            <a:buNone/>
          </a:pPr>
          <a:r>
            <a:rPr kumimoji="1" lang="en-US" altLang="ja-JP" sz="4000" kern="1200" baseline="0" dirty="0">
              <a:solidFill>
                <a:srgbClr val="9BBB59">
                  <a:lumMod val="50000"/>
                </a:srgbClr>
              </a:solidFill>
              <a:latin typeface="Calibri"/>
              <a:ea typeface="ＭＳ Ｐゴシック" panose="020B0600070205080204" pitchFamily="50" charset="-128"/>
              <a:cs typeface="+mn-cs"/>
            </a:rPr>
            <a:t> </a:t>
          </a:r>
          <a:endParaRPr kumimoji="1" lang="ja-JP" altLang="en-US" sz="4000" kern="1200" dirty="0">
            <a:solidFill>
              <a:srgbClr val="9BBB59">
                <a:lumMod val="50000"/>
              </a:srgbClr>
            </a:solidFill>
            <a:latin typeface="Calibri"/>
            <a:ea typeface="ＭＳ Ｐゴシック" panose="020B0600070205080204" pitchFamily="50" charset="-128"/>
            <a:cs typeface="+mn-cs"/>
          </a:endParaRPr>
        </a:p>
      </dsp:txBody>
      <dsp:txXfrm>
        <a:off x="2502437" y="911815"/>
        <a:ext cx="3136827" cy="4157346"/>
      </dsp:txXfrm>
    </dsp:sp>
    <dsp:sp modelId="{6E50FFCE-7AAE-4DEC-915A-93C2AE5F053F}">
      <dsp:nvSpPr>
        <dsp:cNvPr id="0" name=""/>
        <dsp:cNvSpPr/>
      </dsp:nvSpPr>
      <dsp:spPr>
        <a:xfrm>
          <a:off x="3817016" y="282054"/>
          <a:ext cx="5440435" cy="5428629"/>
        </a:xfrm>
        <a:prstGeom prst="roundRect">
          <a:avLst/>
        </a:prstGeom>
        <a:gradFill flip="none" rotWithShape="1">
          <a:gsLst>
            <a:gs pos="0">
              <a:srgbClr val="4F81BD">
                <a:tint val="66000"/>
                <a:satMod val="160000"/>
                <a:alpha val="0"/>
              </a:srgbClr>
            </a:gs>
            <a:gs pos="79000">
              <a:srgbClr val="4F81BD">
                <a:tint val="44500"/>
                <a:satMod val="160000"/>
                <a:alpha val="50000"/>
              </a:srgbClr>
            </a:gs>
            <a:gs pos="100000">
              <a:srgbClr val="4F81BD">
                <a:tint val="23500"/>
                <a:satMod val="160000"/>
              </a:srgbClr>
            </a:gs>
          </a:gsLst>
          <a:lin ang="0" scaled="1"/>
          <a:tileRect/>
        </a:gradFill>
        <a:ln w="25400" cap="flat" cmpd="sng" algn="ctr">
          <a:solidFill>
            <a:sysClr val="window" lastClr="FFFFFF">
              <a:hueOff val="0"/>
              <a:satOff val="0"/>
              <a:lumOff val="0"/>
            </a:sys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t" anchorCtr="1">
          <a:noAutofit/>
        </a:bodyPr>
        <a:lstStyle/>
        <a:p>
          <a:pPr marL="0" lvl="0" indent="0" algn="r" defTabSz="1778000">
            <a:lnSpc>
              <a:spcPct val="90000"/>
            </a:lnSpc>
            <a:spcBef>
              <a:spcPct val="0"/>
            </a:spcBef>
            <a:spcAft>
              <a:spcPct val="35000"/>
            </a:spcAft>
            <a:buNone/>
          </a:pPr>
          <a:endParaRPr kumimoji="1" lang="ja-JP" altLang="en-US" sz="4000" kern="1200" baseline="0" dirty="0">
            <a:ln w="9525">
              <a:noFill/>
            </a:ln>
            <a:solidFill>
              <a:srgbClr val="0070C0"/>
            </a:solidFill>
            <a:latin typeface="Calibri"/>
            <a:ea typeface="ＭＳ Ｐゴシック" panose="020B0600070205080204" pitchFamily="50" charset="-128"/>
            <a:cs typeface="+mn-cs"/>
          </a:endParaRPr>
        </a:p>
      </dsp:txBody>
      <dsp:txXfrm>
        <a:off x="5360923" y="922206"/>
        <a:ext cx="3136827" cy="41483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F0936-CD38-4A0B-A45A-E344A12EDCA9}">
      <dsp:nvSpPr>
        <dsp:cNvPr id="0" name=""/>
        <dsp:cNvSpPr/>
      </dsp:nvSpPr>
      <dsp:spPr>
        <a:xfrm>
          <a:off x="1457959" y="693308"/>
          <a:ext cx="4191340" cy="4191340"/>
        </a:xfrm>
        <a:prstGeom prst="ellipse">
          <a:avLst/>
        </a:prstGeom>
        <a:solidFill>
          <a:srgbClr val="9BBB59">
            <a:lumMod val="40000"/>
            <a:lumOff val="6000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t" anchorCtr="0">
          <a:noAutofit/>
        </a:bodyPr>
        <a:lstStyle/>
        <a:p>
          <a:pPr marL="0" lvl="0" indent="0" algn="l" defTabSz="1244600">
            <a:lnSpc>
              <a:spcPct val="90000"/>
            </a:lnSpc>
            <a:spcBef>
              <a:spcPct val="0"/>
            </a:spcBef>
            <a:spcAft>
              <a:spcPct val="35000"/>
            </a:spcAft>
            <a:buNone/>
          </a:pPr>
          <a:r>
            <a:rPr kumimoji="1" lang="ja-JP" altLang="en-US" sz="2800" kern="1200" baseline="0" dirty="0">
              <a:solidFill>
                <a:srgbClr val="9BBB59">
                  <a:lumMod val="50000"/>
                </a:srgbClr>
              </a:solidFill>
              <a:latin typeface="Calibri"/>
              <a:ea typeface="ＭＳ Ｐゴシック" panose="020B0600070205080204" pitchFamily="50" charset="-128"/>
              <a:cs typeface="+mn-cs"/>
            </a:rPr>
            <a:t>教会</a:t>
          </a:r>
          <a:r>
            <a:rPr kumimoji="1" lang="ja-JP" altLang="en-US" sz="2000" kern="1200" dirty="0">
              <a:solidFill>
                <a:srgbClr val="9BBB59">
                  <a:lumMod val="50000"/>
                </a:srgbClr>
              </a:solidFill>
              <a:latin typeface="Calibri"/>
              <a:ea typeface="ＭＳ Ｐゴシック" panose="020B0600070205080204" pitchFamily="50" charset="-128"/>
              <a:cs typeface="+mn-cs"/>
            </a:rPr>
            <a:t>規範</a:t>
          </a:r>
        </a:p>
      </dsp:txBody>
      <dsp:txXfrm>
        <a:off x="2043237" y="1187557"/>
        <a:ext cx="2416628" cy="3202841"/>
      </dsp:txXfrm>
    </dsp:sp>
    <dsp:sp modelId="{6E50FFCE-7AAE-4DEC-915A-93C2AE5F053F}">
      <dsp:nvSpPr>
        <dsp:cNvPr id="0" name=""/>
        <dsp:cNvSpPr/>
      </dsp:nvSpPr>
      <dsp:spPr>
        <a:xfrm>
          <a:off x="2914076" y="693308"/>
          <a:ext cx="4191340" cy="4191340"/>
        </a:xfrm>
        <a:prstGeom prst="ellipse">
          <a:avLst/>
        </a:prstGeom>
        <a:gradFill flip="none" rotWithShape="1">
          <a:gsLst>
            <a:gs pos="0">
              <a:srgbClr val="4F81BD">
                <a:tint val="66000"/>
                <a:satMod val="160000"/>
                <a:alpha val="0"/>
              </a:srgbClr>
            </a:gs>
            <a:gs pos="79000">
              <a:srgbClr val="4F81BD">
                <a:tint val="44500"/>
                <a:satMod val="160000"/>
                <a:alpha val="50000"/>
              </a:srgbClr>
            </a:gs>
            <a:gs pos="100000">
              <a:srgbClr val="4F81BD">
                <a:tint val="23500"/>
                <a:satMod val="160000"/>
              </a:srgbClr>
            </a:gs>
          </a:gsLst>
          <a:lin ang="0" scaled="1"/>
          <a:tileRect/>
        </a:gradFill>
        <a:ln w="25400" cap="flat" cmpd="sng" algn="ctr">
          <a:solidFill>
            <a:sysClr val="window" lastClr="FFFFFF">
              <a:hueOff val="0"/>
              <a:satOff val="0"/>
              <a:lumOff val="0"/>
            </a:sys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t" anchorCtr="0">
          <a:noAutofit/>
        </a:bodyPr>
        <a:lstStyle/>
        <a:p>
          <a:pPr marL="0" lvl="0" indent="0" algn="r" defTabSz="1066800">
            <a:lnSpc>
              <a:spcPct val="90000"/>
            </a:lnSpc>
            <a:spcBef>
              <a:spcPct val="0"/>
            </a:spcBef>
            <a:spcAft>
              <a:spcPct val="35000"/>
            </a:spcAft>
            <a:buNone/>
          </a:pPr>
          <a:r>
            <a:rPr kumimoji="1" lang="ja-JP" altLang="en-US" sz="2400" kern="1200" baseline="0" dirty="0">
              <a:solidFill>
                <a:srgbClr val="0070C0"/>
              </a:solidFill>
              <a:latin typeface="Calibri"/>
              <a:ea typeface="ＭＳ Ｐゴシック" panose="020B0600070205080204" pitchFamily="50" charset="-128"/>
              <a:cs typeface="+mn-cs"/>
            </a:rPr>
            <a:t>　　</a:t>
          </a:r>
          <a:r>
            <a:rPr kumimoji="1" lang="ja-JP" altLang="en-US" sz="2800" kern="1200" baseline="0" dirty="0">
              <a:ln w="9525">
                <a:noFill/>
              </a:ln>
              <a:solidFill>
                <a:srgbClr val="0070C0"/>
              </a:solidFill>
              <a:latin typeface="Calibri"/>
              <a:ea typeface="ＭＳ Ｐゴシック" panose="020B0600070205080204" pitchFamily="50" charset="-128"/>
              <a:cs typeface="+mn-cs"/>
            </a:rPr>
            <a:t>国家</a:t>
          </a:r>
          <a:r>
            <a:rPr kumimoji="1" lang="ja-JP" altLang="en-US" sz="2000" kern="1200" baseline="0" dirty="0">
              <a:ln w="9525">
                <a:noFill/>
              </a:ln>
              <a:solidFill>
                <a:srgbClr val="0070C0"/>
              </a:solidFill>
              <a:latin typeface="Calibri"/>
              <a:ea typeface="ＭＳ Ｐゴシック" panose="020B0600070205080204" pitchFamily="50" charset="-128"/>
              <a:cs typeface="+mn-cs"/>
            </a:rPr>
            <a:t>規範</a:t>
          </a:r>
        </a:p>
      </dsp:txBody>
      <dsp:txXfrm>
        <a:off x="4103510" y="1187557"/>
        <a:ext cx="2416628" cy="32028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8BDCF8-8676-416E-8099-FD8F3BEF383A}">
      <dsp:nvSpPr>
        <dsp:cNvPr id="0" name=""/>
        <dsp:cNvSpPr/>
      </dsp:nvSpPr>
      <dsp:spPr>
        <a:xfrm>
          <a:off x="927576" y="0"/>
          <a:ext cx="2013585" cy="2013585"/>
        </a:xfrm>
        <a:prstGeom prst="ellipse">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n w="9525">
                <a:solidFill>
                  <a:schemeClr val="tx1"/>
                </a:solidFill>
              </a:ln>
              <a:solidFill>
                <a:schemeClr val="tx1"/>
              </a:solidFill>
            </a:rPr>
            <a:t>宗教</a:t>
          </a:r>
        </a:p>
      </dsp:txBody>
      <dsp:txXfrm>
        <a:off x="1405802" y="151018"/>
        <a:ext cx="1057132" cy="342309"/>
      </dsp:txXfrm>
    </dsp:sp>
    <dsp:sp modelId="{6CE64C27-EB7B-4193-97F1-0F2F80CF121E}">
      <dsp:nvSpPr>
        <dsp:cNvPr id="0" name=""/>
        <dsp:cNvSpPr/>
      </dsp:nvSpPr>
      <dsp:spPr>
        <a:xfrm>
          <a:off x="1179274" y="503396"/>
          <a:ext cx="1510188" cy="1510188"/>
        </a:xfrm>
        <a:prstGeom prst="ellipse">
          <a:avLst/>
        </a:prstGeom>
        <a:solidFill>
          <a:schemeClr val="accent1">
            <a:lumMod val="60000"/>
            <a:lumOff val="40000"/>
            <a:alpha val="89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baseline="0" dirty="0">
              <a:ln>
                <a:solidFill>
                  <a:schemeClr val="tx1"/>
                </a:solidFill>
              </a:ln>
              <a:solidFill>
                <a:schemeClr val="tx1"/>
              </a:solidFill>
            </a:rPr>
            <a:t>国家</a:t>
          </a:r>
        </a:p>
      </dsp:txBody>
      <dsp:txXfrm>
        <a:off x="1400436" y="880943"/>
        <a:ext cx="1067864" cy="7550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13BA2F-28CB-4FF7-8349-D85658C7D222}">
      <dsp:nvSpPr>
        <dsp:cNvPr id="0" name=""/>
        <dsp:cNvSpPr/>
      </dsp:nvSpPr>
      <dsp:spPr>
        <a:xfrm>
          <a:off x="930909" y="0"/>
          <a:ext cx="2025968" cy="2025968"/>
        </a:xfrm>
        <a:prstGeom prst="ellipse">
          <a:avLst/>
        </a:prstGeom>
        <a:solidFill>
          <a:schemeClr val="accent1">
            <a:lumMod val="60000"/>
            <a:lumOff val="40000"/>
            <a:alpha val="89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baseline="0" dirty="0">
              <a:ln>
                <a:solidFill>
                  <a:schemeClr val="tx1"/>
                </a:solidFill>
              </a:ln>
              <a:solidFill>
                <a:schemeClr val="tx1"/>
              </a:solidFill>
            </a:rPr>
            <a:t>国家</a:t>
          </a:r>
        </a:p>
      </dsp:txBody>
      <dsp:txXfrm>
        <a:off x="1412076" y="151947"/>
        <a:ext cx="1063633" cy="344414"/>
      </dsp:txXfrm>
    </dsp:sp>
    <dsp:sp modelId="{268AF0D5-41DB-463B-8335-7CFFCE241911}">
      <dsp:nvSpPr>
        <dsp:cNvPr id="0" name=""/>
        <dsp:cNvSpPr/>
      </dsp:nvSpPr>
      <dsp:spPr>
        <a:xfrm>
          <a:off x="1184155" y="506491"/>
          <a:ext cx="1519476" cy="1519476"/>
        </a:xfrm>
        <a:prstGeom prst="ellipse">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baseline="0" dirty="0">
              <a:ln>
                <a:solidFill>
                  <a:schemeClr val="tx1"/>
                </a:solidFill>
              </a:ln>
              <a:solidFill>
                <a:schemeClr val="tx1"/>
              </a:solidFill>
            </a:rPr>
            <a:t>宗教</a:t>
          </a:r>
        </a:p>
      </dsp:txBody>
      <dsp:txXfrm>
        <a:off x="1406677" y="886360"/>
        <a:ext cx="1074431" cy="7597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8BDCF8-8676-416E-8099-FD8F3BEF383A}">
      <dsp:nvSpPr>
        <dsp:cNvPr id="0" name=""/>
        <dsp:cNvSpPr/>
      </dsp:nvSpPr>
      <dsp:spPr>
        <a:xfrm>
          <a:off x="144895" y="0"/>
          <a:ext cx="2013586" cy="2013586"/>
        </a:xfrm>
        <a:prstGeom prst="ellipse">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1">
          <a:noAutofit/>
        </a:bodyPr>
        <a:lstStyle/>
        <a:p>
          <a:pPr marL="0" lvl="0" indent="0" algn="ctr" defTabSz="622300">
            <a:lnSpc>
              <a:spcPct val="90000"/>
            </a:lnSpc>
            <a:spcBef>
              <a:spcPct val="0"/>
            </a:spcBef>
            <a:spcAft>
              <a:spcPct val="35000"/>
            </a:spcAft>
            <a:buNone/>
          </a:pPr>
          <a:endParaRPr kumimoji="1" lang="en-US" altLang="ja-JP" sz="1400" kern="1200" dirty="0">
            <a:ln>
              <a:solidFill>
                <a:schemeClr val="tx1"/>
              </a:solidFill>
            </a:ln>
            <a:solidFill>
              <a:schemeClr val="tx1"/>
            </a:solidFill>
          </a:endParaRPr>
        </a:p>
        <a:p>
          <a:pPr marL="0" lvl="0" indent="0" algn="ctr" defTabSz="622300">
            <a:lnSpc>
              <a:spcPct val="90000"/>
            </a:lnSpc>
            <a:spcBef>
              <a:spcPct val="0"/>
            </a:spcBef>
            <a:spcAft>
              <a:spcPct val="35000"/>
            </a:spcAft>
            <a:buNone/>
          </a:pPr>
          <a:endParaRPr kumimoji="1" lang="en-US" altLang="ja-JP" sz="900" kern="1200" dirty="0">
            <a:ln>
              <a:solidFill>
                <a:schemeClr val="tx1"/>
              </a:solidFill>
            </a:ln>
            <a:solidFill>
              <a:schemeClr val="tx1"/>
            </a:solidFill>
          </a:endParaRPr>
        </a:p>
        <a:p>
          <a:pPr marL="0" lvl="0" indent="0" algn="ctr" defTabSz="622300">
            <a:lnSpc>
              <a:spcPct val="90000"/>
            </a:lnSpc>
            <a:spcBef>
              <a:spcPct val="0"/>
            </a:spcBef>
            <a:spcAft>
              <a:spcPct val="35000"/>
            </a:spcAft>
            <a:buNone/>
          </a:pPr>
          <a:endParaRPr kumimoji="1" lang="en-US" altLang="ja-JP" sz="1050" kern="1200" dirty="0">
            <a:ln>
              <a:solidFill>
                <a:schemeClr val="tx1"/>
              </a:solidFill>
            </a:ln>
            <a:solidFill>
              <a:schemeClr val="tx1"/>
            </a:solidFill>
          </a:endParaRPr>
        </a:p>
        <a:p>
          <a:pPr marL="0" lvl="0" indent="0" algn="ctr" defTabSz="622300">
            <a:lnSpc>
              <a:spcPct val="90000"/>
            </a:lnSpc>
            <a:spcBef>
              <a:spcPct val="0"/>
            </a:spcBef>
            <a:spcAft>
              <a:spcPct val="35000"/>
            </a:spcAft>
            <a:buNone/>
          </a:pPr>
          <a:r>
            <a:rPr kumimoji="1" lang="ja-JP" altLang="en-US" sz="1400" kern="1200" dirty="0">
              <a:ln>
                <a:solidFill>
                  <a:schemeClr val="tx1"/>
                </a:solidFill>
              </a:ln>
              <a:solidFill>
                <a:schemeClr val="tx1"/>
              </a:solidFill>
            </a:rPr>
            <a:t>宗教</a:t>
          </a:r>
        </a:p>
      </dsp:txBody>
      <dsp:txXfrm>
        <a:off x="623121" y="151018"/>
        <a:ext cx="1057132" cy="342309"/>
      </dsp:txXfrm>
    </dsp:sp>
    <dsp:sp modelId="{6CE64C27-EB7B-4193-97F1-0F2F80CF121E}">
      <dsp:nvSpPr>
        <dsp:cNvPr id="0" name=""/>
        <dsp:cNvSpPr/>
      </dsp:nvSpPr>
      <dsp:spPr>
        <a:xfrm>
          <a:off x="1576544" y="0"/>
          <a:ext cx="2007072" cy="2013580"/>
        </a:xfrm>
        <a:prstGeom prst="ellipse">
          <a:avLst/>
        </a:prstGeom>
        <a:solidFill>
          <a:schemeClr val="accent1">
            <a:lumMod val="40000"/>
            <a:lumOff val="60000"/>
            <a:alpha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baseline="0" dirty="0">
              <a:ln>
                <a:solidFill>
                  <a:schemeClr val="tx1"/>
                </a:solidFill>
              </a:ln>
              <a:solidFill>
                <a:schemeClr val="tx1"/>
              </a:solidFill>
            </a:rPr>
            <a:t>国家</a:t>
          </a:r>
        </a:p>
      </dsp:txBody>
      <dsp:txXfrm>
        <a:off x="1870473" y="503395"/>
        <a:ext cx="1419214" cy="10067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6F2FD2-B12F-478C-9FA0-0D20B420136F}">
      <dsp:nvSpPr>
        <dsp:cNvPr id="0" name=""/>
        <dsp:cNvSpPr/>
      </dsp:nvSpPr>
      <dsp:spPr>
        <a:xfrm>
          <a:off x="275589" y="0"/>
          <a:ext cx="2032000" cy="2032000"/>
        </a:xfrm>
        <a:prstGeom prst="ellipse">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kumimoji="1" lang="ja-JP" altLang="en-US" sz="1400" kern="1200" dirty="0">
              <a:ln>
                <a:solidFill>
                  <a:schemeClr val="tx1"/>
                </a:solidFill>
              </a:ln>
              <a:solidFill>
                <a:schemeClr val="tx1"/>
              </a:solidFill>
            </a:rPr>
            <a:t>宗教</a:t>
          </a:r>
        </a:p>
      </dsp:txBody>
      <dsp:txXfrm>
        <a:off x="573169" y="508000"/>
        <a:ext cx="1436840" cy="101600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5.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6.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7.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685800" y="0"/>
            <a:ext cx="5486400" cy="4114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 y="4114800"/>
            <a:ext cx="6675120" cy="50292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スライド番号プレースホルダー 6"/>
          <p:cNvSpPr>
            <a:spLocks noGrp="1"/>
          </p:cNvSpPr>
          <p:nvPr>
            <p:ph type="sldNum" sz="quarter" idx="5"/>
          </p:nvPr>
        </p:nvSpPr>
        <p:spPr>
          <a:xfrm>
            <a:off x="4823459" y="9006840"/>
            <a:ext cx="2135823" cy="274320"/>
          </a:xfrm>
          <a:prstGeom prst="rect">
            <a:avLst/>
          </a:prstGeom>
        </p:spPr>
        <p:txBody>
          <a:bodyPr vert="horz" lIns="91440" tIns="45720" rIns="91440" bIns="45720" rtlCol="0" anchor="b"/>
          <a:lstStyle>
            <a:lvl1pPr algn="r">
              <a:defRPr sz="2400"/>
            </a:lvl1pPr>
          </a:lstStyle>
          <a:p>
            <a:fld id="{9BEE1C3F-5E6C-480D-8B06-86FCE43D0A9B}" type="slidenum">
              <a:rPr lang="ja-JP" altLang="en-US" smtClean="0"/>
              <a:pPr/>
              <a:t>‹#›</a:t>
            </a:fld>
            <a:endParaRPr lang="ja-JP" altLang="en-US" dirty="0"/>
          </a:p>
        </p:txBody>
      </p:sp>
    </p:spTree>
    <p:extLst>
      <p:ext uri="{BB962C8B-B14F-4D97-AF65-F5344CB8AC3E}">
        <p14:creationId xmlns:p14="http://schemas.microsoft.com/office/powerpoint/2010/main" val="31331111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llc-research.jp/blog/benkyokai/20190921-to-triumph-over-the-false-prophets/" TargetMode="External"/><Relationship Id="rId3" Type="http://schemas.openxmlformats.org/officeDocument/2006/relationships/hyperlink" Target="https://www.amazon.co.jp/&#22238;&#21189;-&#12521;&#12454;&#12480;&#12540;&#12488;&#12539;&#12471;&#8213;&#8213;&#12392;&#12418;&#12395;&#26286;&#12425;&#12377;&#23478;&#12434;&#22823;&#20999;&#12395;-&#25945;&#30343;&#12501;&#12521;&#12531;&#12471;&#12473;&#12467;/dp/4877501991/ref=sr_1_1?__mk_ja_JP=%E3%82%AB%E3%82%BF%E3%82%AB%E3%83%8A&amp;keywords=%E5%9B%9E%E5%8B%85Laudato+Si%E2%80%99&amp;qid=1583479892&amp;sr=8-1" TargetMode="External"/><Relationship Id="rId7" Type="http://schemas.openxmlformats.org/officeDocument/2006/relationships/hyperlink" Target="http://llc-research.jp/blog/benkyokai/20190720-popular-economy/"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llc-research.jp/blog/benkyokai/20190518-structural-sin/" TargetMode="External"/><Relationship Id="rId11" Type="http://schemas.openxmlformats.org/officeDocument/2006/relationships/hyperlink" Target="https://www.amazon.co.jp/Future-Faith-Politics-Society-English-ebook/dp/B07BDQBBHT/ref=tmm_kin_swatch_0?_encoding=UTF8&amp;qid=&amp;sr=" TargetMode="External"/><Relationship Id="rId5" Type="http://schemas.openxmlformats.org/officeDocument/2006/relationships/hyperlink" Target="http://llc-research.jp/blog/benkyokai/bunnkakai-2019-summary/" TargetMode="External"/><Relationship Id="rId10" Type="http://schemas.openxmlformats.org/officeDocument/2006/relationships/hyperlink" Target="https://www.amazon.co.jp/&#27211;&#12434;&#12388;&#12367;&#12427;&#12383;&#12417;&#12395;-Pape-Fran&#12307;ois/dp/4400407470/ref=sr_1_1?__mk_ja_JP=%E3%82%AB%E3%82%BF%E3%82%AB%E3%83%8A&amp;keywords=%E6%A9%8B%E3%82%92%E3%81%A4%E3%81%8F%E3%82%8B%E3%81%9F%E3%82%81%E3%81%AB&amp;qid=1583478961&amp;sr=8-1" TargetMode="External"/><Relationship Id="rId4" Type="http://schemas.openxmlformats.org/officeDocument/2006/relationships/hyperlink" Target="http://www.vatican.va/content/francesco/en/encyclicals/documents/papa-francesco_20150524_enciclica-laudato-si.html" TargetMode="External"/><Relationship Id="rId9" Type="http://schemas.openxmlformats.org/officeDocument/2006/relationships/hyperlink" Target="http://llc-research.jp/blog/benkyokai/20191116-towaqrd-a-new-social-economic-system/"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llc-research.jp/blog/column/248-bridges-between-peoples-and-individual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n.wikipedia.org/wiki/Western_Christianity"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ewtn.com/library/THEOLOGY/KUNGINF.HTM#5"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amazon.co.jp/&#12488;&#12510;&#12473;&#12539;&#12450;&#12463;&#12451;&#12490;&#12473;&#12395;&#12362;&#12369;&#12427;&#20154;&#26684;-&#12506;&#12523;&#12477;&#12490;-&#12398;&#23384;&#22312;&#35542;-&#23665;&#26412;-&#33459;&#20037;/dp/4862851452/ref=sr_1_fkmr0_1?__mk_ja_JP=%E3%82%AB%E3%82%BF%E3%82%AB%E3%83%8A&amp;keywords=%E3%83%88%E3%83%9E%E3%82%B9%E3%83%BB%E3%82%A2%E3%82%AF%E3%82%A3%E3%83%8A%E3%82%B9%E3%81%AB%E3%82%88%E3%82%8B%E4%BA%BA%E6%A0%BC%E3%81%AE%E5%AD%98%E5%9C%A8%E8%AB%96&amp;qid=1583929176&amp;sr=8-1-fkmr0"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91440" y="4114800"/>
            <a:ext cx="6686550" cy="5029200"/>
          </a:xfrm>
        </p:spPr>
        <p:txBody>
          <a:bodyPr/>
          <a:lstStyle/>
          <a:p>
            <a:r>
              <a:rPr lang="en-US" altLang="ja-JP" dirty="0"/>
              <a:t>2020</a:t>
            </a:r>
            <a:r>
              <a:rPr lang="ja-JP" altLang="en-US" dirty="0"/>
              <a:t>年分科会テーマ：</a:t>
            </a:r>
            <a:r>
              <a:rPr lang="en-US" altLang="ja-JP" dirty="0"/>
              <a:t>『Laudato Si’</a:t>
            </a:r>
            <a:r>
              <a:rPr lang="ja-JP" altLang="en-US" dirty="0"/>
              <a:t>英語版の精読　～～　科学と宗教の両立</a:t>
            </a:r>
            <a:r>
              <a:rPr lang="en-US" altLang="ja-JP" dirty="0"/>
              <a:t>』</a:t>
            </a:r>
          </a:p>
          <a:p>
            <a:endParaRPr lang="en-US" altLang="ja-JP" dirty="0"/>
          </a:p>
          <a:p>
            <a:pPr algn="just"/>
            <a:r>
              <a:rPr lang="ja-JP" altLang="en-US" dirty="0"/>
              <a:t>回勅</a:t>
            </a:r>
            <a:r>
              <a:rPr lang="en-US" altLang="ja-JP" u="sng" dirty="0" err="1">
                <a:hlinkClick r:id="rId3"/>
              </a:rPr>
              <a:t>ラウダート･シ</a:t>
            </a:r>
            <a:r>
              <a:rPr lang="en-US" altLang="ja-JP" u="sng" dirty="0">
                <a:hlinkClick r:id="rId3"/>
              </a:rPr>
              <a:t> </a:t>
            </a:r>
            <a:r>
              <a:rPr lang="ja-JP" altLang="en-US" dirty="0"/>
              <a:t>は、</a:t>
            </a:r>
            <a:r>
              <a:rPr lang="en-US" altLang="ja-JP" dirty="0"/>
              <a:t>science</a:t>
            </a:r>
            <a:r>
              <a:rPr lang="ja-JP" altLang="en-US" dirty="0"/>
              <a:t>と</a:t>
            </a:r>
            <a:r>
              <a:rPr lang="en-US" altLang="ja-JP" dirty="0"/>
              <a:t>religion</a:t>
            </a:r>
            <a:r>
              <a:rPr lang="ja-JP" altLang="en-US" dirty="0"/>
              <a:t>を両立するものとして認めその両方を駆使して温暖化など地球環境破壊をくい止めようと警鐘を鳴らす。</a:t>
            </a:r>
            <a:r>
              <a:rPr lang="en-US" altLang="ja-JP" dirty="0"/>
              <a:t>Laudato Si’</a:t>
            </a:r>
            <a:r>
              <a:rPr lang="ja-JP" altLang="en-US" dirty="0"/>
              <a:t>、特にその</a:t>
            </a:r>
            <a:r>
              <a:rPr lang="en-US" altLang="ja-JP" u="sng" dirty="0" err="1">
                <a:hlinkClick r:id="rId4"/>
              </a:rPr>
              <a:t>英語版</a:t>
            </a:r>
            <a:r>
              <a:rPr lang="ja-JP" altLang="en-US" dirty="0"/>
              <a:t>は異例なほど</a:t>
            </a:r>
            <a:r>
              <a:rPr lang="en-US" altLang="ja-JP" dirty="0"/>
              <a:t>science</a:t>
            </a:r>
            <a:r>
              <a:rPr lang="ja-JP" altLang="en-US" dirty="0"/>
              <a:t>に言及している。そこに教皇はどの様な思いを込めたのか、</a:t>
            </a:r>
            <a:r>
              <a:rPr lang="en-US" altLang="ja-JP" dirty="0"/>
              <a:t>7</a:t>
            </a:r>
            <a:r>
              <a:rPr lang="ja-JP" altLang="en-US" dirty="0"/>
              <a:t>月以降に探っていく。</a:t>
            </a:r>
            <a:endParaRPr lang="en-US" altLang="ja-JP" dirty="0"/>
          </a:p>
          <a:p>
            <a:pPr algn="just"/>
            <a:endParaRPr lang="en-US" altLang="ja-JP" dirty="0"/>
          </a:p>
          <a:p>
            <a:pPr algn="just"/>
            <a:r>
              <a:rPr lang="ja-JP" altLang="en-US" dirty="0"/>
              <a:t>その前</a:t>
            </a:r>
            <a:r>
              <a:rPr lang="en-US" altLang="ja-JP" dirty="0"/>
              <a:t>3</a:t>
            </a:r>
            <a:r>
              <a:rPr lang="ja-JP" altLang="en-US" dirty="0"/>
              <a:t>月</a:t>
            </a:r>
            <a:r>
              <a:rPr lang="en-US" altLang="ja-JP" dirty="0"/>
              <a:t>,5</a:t>
            </a:r>
            <a:r>
              <a:rPr lang="ja-JP" altLang="en-US" dirty="0"/>
              <a:t>月は、昨年行った「</a:t>
            </a:r>
            <a:r>
              <a:rPr lang="en-US" altLang="ja-JP" dirty="0"/>
              <a:t>popular movements</a:t>
            </a:r>
            <a:r>
              <a:rPr lang="ja-JP" altLang="en-US" dirty="0"/>
              <a:t>大会教皇メッセージ</a:t>
            </a:r>
            <a:r>
              <a:rPr lang="en-US" altLang="ja-JP"/>
              <a:t>2014,2015,2016,2017</a:t>
            </a:r>
            <a:r>
              <a:rPr lang="ja-JP" altLang="en-US"/>
              <a:t>読解</a:t>
            </a:r>
            <a:r>
              <a:rPr lang="ja-JP" altLang="en-US" dirty="0"/>
              <a:t>」 の</a:t>
            </a:r>
            <a:r>
              <a:rPr lang="ja-JP" altLang="en-US" dirty="0">
                <a:hlinkClick r:id="rId5"/>
              </a:rPr>
              <a:t>要約 </a:t>
            </a:r>
            <a:r>
              <a:rPr lang="ja-JP" altLang="en-US" dirty="0"/>
              <a:t>を行う。昨年</a:t>
            </a:r>
            <a:r>
              <a:rPr lang="en-US" altLang="ja-JP" dirty="0"/>
              <a:t>2019</a:t>
            </a:r>
            <a:r>
              <a:rPr lang="ja-JP" altLang="en-US" dirty="0"/>
              <a:t>年分科会は、</a:t>
            </a:r>
            <a:r>
              <a:rPr lang="en-US" altLang="ja-JP" dirty="0">
                <a:hlinkClick r:id="rId6"/>
              </a:rPr>
              <a:t>5</a:t>
            </a:r>
            <a:r>
              <a:rPr lang="ja-JP" altLang="en-US" dirty="0">
                <a:hlinkClick r:id="rId6"/>
              </a:rPr>
              <a:t>月</a:t>
            </a:r>
            <a:r>
              <a:rPr lang="ja-JP" altLang="en-US" dirty="0"/>
              <a:t> </a:t>
            </a:r>
            <a:r>
              <a:rPr lang="en-US" altLang="ja-JP" dirty="0"/>
              <a:t>: 2014</a:t>
            </a:r>
            <a:r>
              <a:rPr lang="ja-JP" altLang="en-US" dirty="0"/>
              <a:t>年大会メッセージ「社会構造による罪」、</a:t>
            </a:r>
            <a:r>
              <a:rPr lang="en-US" altLang="ja-JP" dirty="0">
                <a:hlinkClick r:id="rId7"/>
              </a:rPr>
              <a:t>7</a:t>
            </a:r>
            <a:r>
              <a:rPr lang="ja-JP" altLang="en-US" dirty="0">
                <a:hlinkClick r:id="rId7"/>
              </a:rPr>
              <a:t>月</a:t>
            </a:r>
            <a:r>
              <a:rPr lang="ja-JP" altLang="en-US" dirty="0"/>
              <a:t> </a:t>
            </a:r>
            <a:r>
              <a:rPr lang="en-US" altLang="ja-JP" dirty="0"/>
              <a:t>: 2015</a:t>
            </a:r>
            <a:r>
              <a:rPr lang="ja-JP" altLang="en-US" dirty="0"/>
              <a:t>年大会メッセージ「</a:t>
            </a:r>
            <a:r>
              <a:rPr lang="en-US" altLang="ja-JP" dirty="0"/>
              <a:t>popular economy</a:t>
            </a:r>
            <a:r>
              <a:rPr lang="ja-JP" altLang="en-US" dirty="0"/>
              <a:t>とは何か ～経済的実体法理～」、</a:t>
            </a:r>
            <a:r>
              <a:rPr lang="en-US" altLang="ja-JP" dirty="0">
                <a:hlinkClick r:id="rId8"/>
              </a:rPr>
              <a:t>9</a:t>
            </a:r>
            <a:r>
              <a:rPr lang="ja-JP" altLang="en-US" dirty="0">
                <a:hlinkClick r:id="rId8"/>
              </a:rPr>
              <a:t>月</a:t>
            </a:r>
            <a:r>
              <a:rPr lang="ja-JP" altLang="en-US" dirty="0"/>
              <a:t> </a:t>
            </a:r>
            <a:r>
              <a:rPr lang="en-US" altLang="ja-JP" dirty="0"/>
              <a:t>: 2016</a:t>
            </a:r>
            <a:r>
              <a:rPr lang="ja-JP" altLang="en-US" dirty="0"/>
              <a:t>年大会メッセージ「ニセの預言者に打ち勝つには」、</a:t>
            </a:r>
            <a:r>
              <a:rPr lang="ja-JP" altLang="en-US" dirty="0">
                <a:hlinkClick r:id="rId9"/>
              </a:rPr>
              <a:t> </a:t>
            </a:r>
            <a:r>
              <a:rPr lang="en-US" altLang="ja-JP" dirty="0">
                <a:hlinkClick r:id="rId9"/>
              </a:rPr>
              <a:t>11</a:t>
            </a:r>
            <a:r>
              <a:rPr lang="ja-JP" altLang="en-US" dirty="0">
                <a:hlinkClick r:id="rId9"/>
              </a:rPr>
              <a:t>月</a:t>
            </a:r>
            <a:r>
              <a:rPr lang="ja-JP" altLang="en-US" dirty="0"/>
              <a:t> </a:t>
            </a:r>
            <a:r>
              <a:rPr lang="en-US" altLang="ja-JP" dirty="0"/>
              <a:t>: 2017</a:t>
            </a:r>
            <a:r>
              <a:rPr lang="ja-JP" altLang="en-US" dirty="0"/>
              <a:t>年大会メッセージ「新たな社会経済システムを目指して」を精読した。</a:t>
            </a:r>
            <a:endParaRPr lang="en-US" altLang="ja-JP" dirty="0"/>
          </a:p>
          <a:p>
            <a:pPr algn="just"/>
            <a:endParaRPr lang="en-US" altLang="ja-JP" dirty="0"/>
          </a:p>
          <a:p>
            <a:pPr algn="just"/>
            <a:r>
              <a:rPr lang="ja-JP" altLang="en-US" dirty="0"/>
              <a:t>要約をもし、ひと言で言えば</a:t>
            </a:r>
            <a:r>
              <a:rPr lang="en-US" altLang="ja-JP" dirty="0"/>
              <a:t>2017</a:t>
            </a:r>
            <a:r>
              <a:rPr lang="ja-JP" altLang="en-US" dirty="0"/>
              <a:t>年メッセージ第二段落にある「</a:t>
            </a:r>
            <a:r>
              <a:rPr lang="en-US" altLang="ja-JP" dirty="0"/>
              <a:t>building bridges between peoples and individuals</a:t>
            </a:r>
            <a:r>
              <a:rPr lang="ja-JP" altLang="en-US" dirty="0"/>
              <a:t>」。折り良く昨年</a:t>
            </a:r>
            <a:r>
              <a:rPr lang="en-US" altLang="ja-JP" dirty="0"/>
              <a:t>5</a:t>
            </a:r>
            <a:r>
              <a:rPr lang="ja-JP" altLang="en-US" dirty="0"/>
              <a:t>月</a:t>
            </a:r>
            <a:r>
              <a:rPr lang="en-US" altLang="ja-JP" dirty="0"/>
              <a:t>『</a:t>
            </a:r>
            <a:r>
              <a:rPr lang="en-US" altLang="ja-JP" u="sng" dirty="0">
                <a:hlinkClick r:id="rId10"/>
              </a:rPr>
              <a:t> </a:t>
            </a:r>
            <a:r>
              <a:rPr lang="en-US" altLang="ja-JP" u="sng" dirty="0" err="1">
                <a:hlinkClick r:id="rId10"/>
              </a:rPr>
              <a:t>橋をつくるために</a:t>
            </a:r>
            <a:r>
              <a:rPr lang="ja-JP" altLang="en-US" dirty="0"/>
              <a:t>　現代世界の諸問題をめぐる対話</a:t>
            </a:r>
            <a:r>
              <a:rPr lang="en-US" altLang="ja-JP" dirty="0"/>
              <a:t>』</a:t>
            </a:r>
            <a:r>
              <a:rPr lang="ja-JP" altLang="en-US" dirty="0"/>
              <a:t>が出版された。これは</a:t>
            </a:r>
            <a:r>
              <a:rPr lang="en-US" altLang="ja-JP" dirty="0"/>
              <a:t>2018</a:t>
            </a:r>
            <a:r>
              <a:rPr lang="ja-JP" altLang="en-US" dirty="0"/>
              <a:t>年</a:t>
            </a:r>
            <a:r>
              <a:rPr lang="en-US" altLang="ja-JP" dirty="0"/>
              <a:t>11</a:t>
            </a:r>
            <a:r>
              <a:rPr lang="ja-JP" altLang="en-US" dirty="0"/>
              <a:t>月分科会で触れた</a:t>
            </a:r>
            <a:r>
              <a:rPr lang="en-US" altLang="ja-JP" dirty="0"/>
              <a:t>『</a:t>
            </a:r>
            <a:r>
              <a:rPr lang="en-US" altLang="ja-JP" u="sng" dirty="0">
                <a:hlinkClick r:id="rId11"/>
              </a:rPr>
              <a:t> Pope Francis, Future of Faith</a:t>
            </a:r>
            <a:endParaRPr lang="ja-JP" altLang="ja-JP" dirty="0"/>
          </a:p>
          <a:p>
            <a:pPr algn="just"/>
            <a:r>
              <a:rPr lang="en-US" altLang="ja-JP" dirty="0"/>
              <a:t> 』</a:t>
            </a:r>
            <a:r>
              <a:rPr lang="ja-JP" altLang="en-US" dirty="0"/>
              <a:t>の和訳。原著は仏語、既に</a:t>
            </a:r>
            <a:r>
              <a:rPr lang="en-US" altLang="ja-JP" dirty="0"/>
              <a:t>20</a:t>
            </a:r>
            <a:r>
              <a:rPr lang="ja-JP" altLang="en-US" dirty="0"/>
              <a:t>カ国語に翻訳されたそうだ。この本の仏ジャーナリスト、ドミニク･ヴォルトンとの対話のなかで、教皇が</a:t>
            </a:r>
            <a:r>
              <a:rPr lang="en-US" altLang="ja-JP" dirty="0"/>
              <a:t>building bridges</a:t>
            </a:r>
            <a:r>
              <a:rPr lang="ja-JP" altLang="en-US" dirty="0"/>
              <a:t>について説明している。例えば教皇（ラテン語で</a:t>
            </a:r>
            <a:r>
              <a:rPr lang="en-US" altLang="ja-JP" dirty="0"/>
              <a:t>Pontifex</a:t>
            </a:r>
            <a:r>
              <a:rPr lang="ja-JP" altLang="en-US" dirty="0"/>
              <a:t>）とは元々、橋（</a:t>
            </a:r>
            <a:r>
              <a:rPr lang="en-US" altLang="ja-JP" dirty="0" err="1"/>
              <a:t>ponti</a:t>
            </a:r>
            <a:r>
              <a:rPr lang="ja-JP" altLang="en-US" dirty="0"/>
              <a:t>）を作る（</a:t>
            </a:r>
            <a:r>
              <a:rPr lang="en-US" altLang="ja-JP" dirty="0" err="1"/>
              <a:t>fex</a:t>
            </a:r>
            <a:r>
              <a:rPr lang="ja-JP" altLang="en-US" dirty="0"/>
              <a:t>）人という意味だと説明している。</a:t>
            </a:r>
            <a:endParaRPr lang="en-US" altLang="ja-JP" dirty="0"/>
          </a:p>
          <a:p>
            <a:pPr algn="just"/>
            <a:endParaRPr lang="en-US" altLang="ja-JP" dirty="0"/>
          </a:p>
          <a:p>
            <a:pPr algn="just"/>
            <a:r>
              <a:rPr lang="ja-JP" altLang="en-US" dirty="0"/>
              <a:t>具体的に</a:t>
            </a:r>
            <a:r>
              <a:rPr lang="en-US" altLang="ja-JP" dirty="0"/>
              <a:t>bridges</a:t>
            </a:r>
            <a:r>
              <a:rPr lang="ja-JP" altLang="en-US" dirty="0"/>
              <a:t>とは何か。</a:t>
            </a:r>
            <a:r>
              <a:rPr lang="en-US" altLang="ja-JP" dirty="0"/>
              <a:t>2018</a:t>
            </a:r>
            <a:r>
              <a:rPr lang="ja-JP" altLang="en-US" dirty="0"/>
              <a:t>年分科会、</a:t>
            </a:r>
            <a:r>
              <a:rPr lang="en-US" altLang="ja-JP" dirty="0"/>
              <a:t>2019</a:t>
            </a:r>
            <a:r>
              <a:rPr lang="ja-JP" altLang="en-US" dirty="0"/>
              <a:t>年分科会などで取り上げた教皇のことばに見いだした「</a:t>
            </a:r>
            <a:r>
              <a:rPr lang="en-US" altLang="ja-JP" dirty="0"/>
              <a:t>bridges</a:t>
            </a:r>
            <a:r>
              <a:rPr lang="ja-JP" altLang="en-US" dirty="0"/>
              <a:t>」を、</a:t>
            </a:r>
            <a:r>
              <a:rPr lang="en-US" altLang="ja-JP" dirty="0"/>
              <a:t>15</a:t>
            </a:r>
            <a:r>
              <a:rPr lang="ja-JP" altLang="en-US" dirty="0"/>
              <a:t>個拾い上げ、次頁にまとめた。次頁の図では、全て教皇の発言から表現方法を拾った。今回</a:t>
            </a:r>
            <a:r>
              <a:rPr lang="en-US" altLang="ja-JP" dirty="0"/>
              <a:t>3</a:t>
            </a:r>
            <a:r>
              <a:rPr lang="ja-JP" altLang="en-US" dirty="0"/>
              <a:t>月は概観を見るだけに留め、次回</a:t>
            </a:r>
            <a:r>
              <a:rPr lang="en-US" altLang="ja-JP" dirty="0"/>
              <a:t>5</a:t>
            </a:r>
            <a:r>
              <a:rPr lang="ja-JP" altLang="en-US" dirty="0"/>
              <a:t>月に一つ一つ取り上げたい。</a:t>
            </a:r>
            <a:endParaRPr lang="en-US" altLang="ja-JP" dirty="0"/>
          </a:p>
          <a:p>
            <a:pPr algn="just"/>
            <a:endParaRPr lang="en-US" altLang="ja-JP" dirty="0"/>
          </a:p>
          <a:p>
            <a:pPr algn="just"/>
            <a:r>
              <a:rPr lang="ja-JP" altLang="en-US" dirty="0"/>
              <a:t>「</a:t>
            </a:r>
            <a:r>
              <a:rPr lang="en-US" altLang="ja-JP" dirty="0"/>
              <a:t>building bridges between peoples and individuals</a:t>
            </a:r>
            <a:r>
              <a:rPr lang="ja-JP" altLang="en-US" dirty="0"/>
              <a:t>」は、文字通り</a:t>
            </a:r>
            <a:r>
              <a:rPr lang="en-US" altLang="ja-JP" dirty="0"/>
              <a:t>peoples and individuals</a:t>
            </a:r>
            <a:r>
              <a:rPr lang="ja-JP" altLang="en-US" dirty="0"/>
              <a:t>の協調を図るもの。勿論、科学と宗教の両立・協調も含む。従って、これは自然に今年</a:t>
            </a:r>
            <a:r>
              <a:rPr lang="en-US" altLang="ja-JP" dirty="0"/>
              <a:t>2020</a:t>
            </a:r>
            <a:r>
              <a:rPr lang="ja-JP" altLang="en-US" dirty="0"/>
              <a:t>年分科会テーマ：</a:t>
            </a:r>
            <a:r>
              <a:rPr lang="en-US" altLang="ja-JP" dirty="0"/>
              <a:t>『Laudato Si’</a:t>
            </a:r>
            <a:r>
              <a:rPr lang="ja-JP" altLang="en-US" dirty="0"/>
              <a:t>英語版の精読　～～　科学と宗教の両立</a:t>
            </a:r>
            <a:r>
              <a:rPr lang="en-US" altLang="ja-JP" dirty="0"/>
              <a:t>』</a:t>
            </a:r>
            <a:r>
              <a:rPr lang="ja-JP" altLang="en-US" dirty="0"/>
              <a:t>への導入となっている。</a:t>
            </a:r>
            <a:endParaRPr kumimoji="1" lang="ja-JP" altLang="en-US" dirty="0"/>
          </a:p>
        </p:txBody>
      </p:sp>
      <p:sp>
        <p:nvSpPr>
          <p:cNvPr id="4" name="スライド番号プレースホルダー 3"/>
          <p:cNvSpPr>
            <a:spLocks noGrp="1"/>
          </p:cNvSpPr>
          <p:nvPr>
            <p:ph type="sldNum" sz="quarter" idx="5"/>
          </p:nvPr>
        </p:nvSpPr>
        <p:spPr/>
        <p:txBody>
          <a:bodyPr/>
          <a:lstStyle/>
          <a:p>
            <a:fld id="{9BEE1C3F-5E6C-480D-8B06-86FCE43D0A9B}" type="slidenum">
              <a:rPr lang="ja-JP" altLang="en-US" smtClean="0"/>
              <a:pPr/>
              <a:t>1</a:t>
            </a:fld>
            <a:endParaRPr lang="ja-JP" altLang="en-US" dirty="0"/>
          </a:p>
        </p:txBody>
      </p:sp>
    </p:spTree>
    <p:extLst>
      <p:ext uri="{BB962C8B-B14F-4D97-AF65-F5344CB8AC3E}">
        <p14:creationId xmlns:p14="http://schemas.microsoft.com/office/powerpoint/2010/main" val="104617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0" y="4114800"/>
            <a:ext cx="6858000" cy="5029200"/>
          </a:xfrm>
        </p:spPr>
        <p:txBody>
          <a:bodyPr/>
          <a:lstStyle/>
          <a:p>
            <a:pPr algn="just"/>
            <a:r>
              <a:rPr lang="en-US" altLang="ja-JP" dirty="0"/>
              <a:t>bridges between peoples and individuals</a:t>
            </a:r>
            <a:r>
              <a:rPr lang="ja-JP" altLang="en-US" dirty="0"/>
              <a:t>、これは元々、</a:t>
            </a:r>
            <a:r>
              <a:rPr lang="en-US" altLang="ja-JP" dirty="0"/>
              <a:t>2017</a:t>
            </a:r>
            <a:r>
              <a:rPr lang="ja-JP" altLang="en-US" dirty="0"/>
              <a:t>年</a:t>
            </a:r>
            <a:r>
              <a:rPr lang="en-US" altLang="ja-JP" dirty="0"/>
              <a:t>PM</a:t>
            </a:r>
            <a:r>
              <a:rPr lang="ja-JP" altLang="en-US" dirty="0"/>
              <a:t>大会メッセージ「新たな社会経済システムを目指して」第二段落で教皇が発言した、「・・・そしてタークソン枢機卿、ありがとう。あなたの継続的支援により、新たに高次統合人類発展市民評議会（</a:t>
            </a:r>
            <a:r>
              <a:rPr lang="en-US" altLang="ja-JP" dirty="0"/>
              <a:t>Dicastery for the Promotion of Integral Human Development</a:t>
            </a:r>
            <a:r>
              <a:rPr lang="ja-JP" altLang="en-US" dirty="0"/>
              <a:t>）が生まれ、</a:t>
            </a:r>
            <a:r>
              <a:rPr lang="en-US" altLang="ja-JP" dirty="0"/>
              <a:t>popular movements</a:t>
            </a:r>
            <a:r>
              <a:rPr lang="ja-JP" altLang="en-US" dirty="0"/>
              <a:t>が促進されました。皆さんが一緒になって努力し</a:t>
            </a:r>
            <a:r>
              <a:rPr lang="en-US" altLang="ja-JP" dirty="0"/>
              <a:t>social justice </a:t>
            </a:r>
            <a:r>
              <a:rPr lang="ja-JP" altLang="en-US" dirty="0"/>
              <a:t>に向かって進んでいる。これは私をとても幸せにします。この様な建設的なエネルギーが全ての教区に広がるのを、私は待ち望んでいます。そうなれば、</a:t>
            </a:r>
            <a:r>
              <a:rPr lang="en-US" altLang="ja-JP" dirty="0"/>
              <a:t>peoples</a:t>
            </a:r>
            <a:r>
              <a:rPr lang="ja-JP" altLang="en-US" dirty="0"/>
              <a:t>と</a:t>
            </a:r>
            <a:r>
              <a:rPr lang="en-US" altLang="ja-JP" dirty="0"/>
              <a:t>individuals</a:t>
            </a:r>
            <a:r>
              <a:rPr lang="ja-JP" altLang="en-US" dirty="0"/>
              <a:t>の間に橋を架けること（</a:t>
            </a:r>
            <a:r>
              <a:rPr lang="en-US" altLang="ja-JP" dirty="0"/>
              <a:t>it builds </a:t>
            </a:r>
            <a:r>
              <a:rPr lang="en-US" altLang="ja-JP" dirty="0">
                <a:solidFill>
                  <a:srgbClr val="FF0000"/>
                </a:solidFill>
              </a:rPr>
              <a:t>bridges between peoples and individuals</a:t>
            </a:r>
            <a:r>
              <a:rPr lang="ja-JP" altLang="en-US" dirty="0"/>
              <a:t>）が出来るからです。この様な橋が、排斥、無関心、人種差別、不寛容といった数々の壁を乗り越えさせてくれるからです。・・・」にある表現。（なお、私の</a:t>
            </a:r>
            <a:r>
              <a:rPr lang="en-US" altLang="ja-JP" u="sng" dirty="0" err="1">
                <a:hlinkClick r:id="rId3"/>
              </a:rPr>
              <a:t>ブログのここ</a:t>
            </a:r>
            <a:r>
              <a:rPr lang="ja-JP" altLang="en-US" dirty="0"/>
              <a:t>でも説明をしているので宜しかったらご覧頂きたい。）</a:t>
            </a:r>
            <a:endParaRPr lang="en-US" altLang="ja-JP" dirty="0"/>
          </a:p>
          <a:p>
            <a:pPr algn="just"/>
            <a:endParaRPr lang="en-US" altLang="ja-JP" dirty="0"/>
          </a:p>
          <a:p>
            <a:pPr algn="just"/>
            <a:r>
              <a:rPr lang="en-US" altLang="ja-JP" dirty="0"/>
              <a:t>Individuals</a:t>
            </a:r>
            <a:r>
              <a:rPr lang="ja-JP" altLang="en-US" dirty="0"/>
              <a:t>とは、図の右側に青字で示した様な</a:t>
            </a:r>
            <a:r>
              <a:rPr lang="en-US" altLang="ja-JP" dirty="0">
                <a:solidFill>
                  <a:srgbClr val="0070C0"/>
                </a:solidFill>
              </a:rPr>
              <a:t>evil systems(</a:t>
            </a:r>
            <a:r>
              <a:rPr lang="ja-JP" altLang="en-US" dirty="0">
                <a:solidFill>
                  <a:srgbClr val="0070C0"/>
                </a:solidFill>
              </a:rPr>
              <a:t>悪の社会経済システム</a:t>
            </a:r>
            <a:r>
              <a:rPr lang="en-US" altLang="ja-JP" dirty="0">
                <a:solidFill>
                  <a:srgbClr val="0070C0"/>
                </a:solidFill>
              </a:rPr>
              <a:t>)</a:t>
            </a:r>
            <a:r>
              <a:rPr lang="ja-JP" altLang="en-US" dirty="0"/>
              <a:t>に偶然に絡め取られてしまった人々のこと。教皇は</a:t>
            </a:r>
            <a:r>
              <a:rPr lang="en-US" altLang="ja-JP" dirty="0"/>
              <a:t>2016PM</a:t>
            </a:r>
            <a:r>
              <a:rPr lang="ja-JP" altLang="en-US" dirty="0"/>
              <a:t>大会メッセージ最後から二段落目および</a:t>
            </a:r>
            <a:r>
              <a:rPr lang="en-US" altLang="ja-JP" dirty="0"/>
              <a:t>Amoris Laetitia 118</a:t>
            </a:r>
            <a:r>
              <a:rPr lang="ja-JP" altLang="en-US" dirty="0"/>
              <a:t>とで、キング牧師の以下の発言を紹介し、</a:t>
            </a:r>
            <a:r>
              <a:rPr lang="en-US" altLang="ja-JP" dirty="0"/>
              <a:t> Individuals</a:t>
            </a:r>
            <a:r>
              <a:rPr lang="ja-JP" altLang="en-US" dirty="0"/>
              <a:t>とは何かを説明している。</a:t>
            </a:r>
            <a:endParaRPr lang="en-US" altLang="ja-JP" dirty="0"/>
          </a:p>
          <a:p>
            <a:pPr algn="just"/>
            <a:r>
              <a:rPr lang="ja-JP" altLang="en-US" dirty="0"/>
              <a:t>「愛の美と力の水準にまで登りつめるとき、貴方方はただ</a:t>
            </a:r>
            <a:r>
              <a:rPr lang="en-US" altLang="ja-JP" dirty="0"/>
              <a:t>evil systems</a:t>
            </a:r>
            <a:r>
              <a:rPr lang="ja-JP" altLang="en-US" dirty="0"/>
              <a:t>だけは打ち倒そうとするようになる。この</a:t>
            </a:r>
            <a:r>
              <a:rPr lang="en-US" altLang="ja-JP" dirty="0"/>
              <a:t>system</a:t>
            </a:r>
            <a:r>
              <a:rPr lang="ja-JP" altLang="en-US" dirty="0"/>
              <a:t>に偶然によって絡め取られた</a:t>
            </a:r>
            <a:r>
              <a:rPr lang="en-US" altLang="ja-JP" dirty="0"/>
              <a:t>individuals</a:t>
            </a:r>
            <a:r>
              <a:rPr lang="ja-JP" altLang="en-US" dirty="0"/>
              <a:t>を、愛しながらも、この</a:t>
            </a:r>
            <a:r>
              <a:rPr lang="en-US" altLang="ja-JP" dirty="0"/>
              <a:t>system</a:t>
            </a:r>
            <a:r>
              <a:rPr lang="ja-JP" altLang="en-US" dirty="0"/>
              <a:t>だけは打ち倒さなければならないと思うようになる。」</a:t>
            </a:r>
            <a:endParaRPr lang="en-US" altLang="ja-JP" dirty="0"/>
          </a:p>
          <a:p>
            <a:pPr algn="just"/>
            <a:endParaRPr lang="en-US" altLang="ja-JP" dirty="0"/>
          </a:p>
          <a:p>
            <a:pPr algn="just"/>
            <a:r>
              <a:rPr lang="en-US" altLang="ja-JP" dirty="0"/>
              <a:t>peoples</a:t>
            </a:r>
            <a:r>
              <a:rPr lang="ja-JP" altLang="en-US" dirty="0"/>
              <a:t>とは何か、これは</a:t>
            </a:r>
            <a:r>
              <a:rPr lang="en-US" altLang="ja-JP" dirty="0"/>
              <a:t>person</a:t>
            </a:r>
            <a:r>
              <a:rPr lang="ja-JP" altLang="en-US" dirty="0"/>
              <a:t>の複数形の複数形であり、</a:t>
            </a:r>
            <a:r>
              <a:rPr lang="en-US" altLang="ja-JP" dirty="0"/>
              <a:t>the people</a:t>
            </a:r>
            <a:r>
              <a:rPr lang="ja-JP" altLang="en-US" dirty="0"/>
              <a:t>（キリスト教でいう「神の民」）とも意味が少し違う。</a:t>
            </a:r>
            <a:r>
              <a:rPr lang="en-US" altLang="ja-JP" dirty="0"/>
              <a:t>2015PM</a:t>
            </a:r>
            <a:r>
              <a:rPr lang="ja-JP" altLang="en-US" dirty="0"/>
              <a:t>大会で紹介された「多辺体のたとえ」が参考になる。　　</a:t>
            </a:r>
            <a:r>
              <a:rPr lang="en-US" altLang="ja-JP" dirty="0"/>
              <a:t>『</a:t>
            </a:r>
            <a:r>
              <a:rPr lang="ja-JP" altLang="en-US" dirty="0"/>
              <a:t>多辺体のたとえ</a:t>
            </a:r>
            <a:r>
              <a:rPr lang="en-US" altLang="ja-JP" dirty="0"/>
              <a:t>』</a:t>
            </a:r>
            <a:r>
              <a:rPr lang="ja-JP" altLang="en-US" dirty="0"/>
              <a:t>：</a:t>
            </a:r>
            <a:r>
              <a:rPr lang="en-US" altLang="ja-JP" dirty="0"/>
              <a:t>peoples and cultures</a:t>
            </a:r>
            <a:r>
              <a:rPr lang="ja-JP" altLang="en-US" dirty="0"/>
              <a:t>の違いをそのままに残してしかも一緒にしようとする皆さんの努力に感謝します。或る種の共生（</a:t>
            </a:r>
            <a:r>
              <a:rPr lang="en-US" altLang="ja-JP" dirty="0"/>
              <a:t>coexistence</a:t>
            </a:r>
            <a:r>
              <a:rPr lang="ja-JP" altLang="en-US" dirty="0"/>
              <a:t>）形態、私はこれを多辺体（</a:t>
            </a:r>
            <a:r>
              <a:rPr lang="en-US" altLang="ja-JP" dirty="0" err="1"/>
              <a:t>polyhedric</a:t>
            </a:r>
            <a:r>
              <a:rPr lang="en-US" altLang="ja-JP" dirty="0"/>
              <a:t>, many-sided</a:t>
            </a:r>
            <a:r>
              <a:rPr lang="ja-JP" altLang="en-US" dirty="0"/>
              <a:t>）と呼ぶのですが、その中で各グループは</a:t>
            </a:r>
            <a:r>
              <a:rPr lang="en-US" altLang="ja-JP" dirty="0"/>
              <a:t>a plurality</a:t>
            </a:r>
            <a:r>
              <a:rPr lang="ja-JP" altLang="en-US" dirty="0"/>
              <a:t>（一つの複数人）を形成し自分達の</a:t>
            </a:r>
            <a:r>
              <a:rPr lang="en-US" altLang="ja-JP" dirty="0"/>
              <a:t>identity</a:t>
            </a:r>
            <a:r>
              <a:rPr lang="ja-JP" altLang="en-US" dirty="0"/>
              <a:t>を保ちつつ、しかも</a:t>
            </a:r>
            <a:r>
              <a:rPr lang="en-US" altLang="ja-JP" dirty="0"/>
              <a:t>unity</a:t>
            </a:r>
            <a:r>
              <a:rPr lang="ja-JP" altLang="en-US" dirty="0"/>
              <a:t>（全体が一つになること）を脅かすことなくむしろ強化しています。この様な</a:t>
            </a:r>
            <a:r>
              <a:rPr lang="en-US" altLang="ja-JP" dirty="0"/>
              <a:t>an interculturalism</a:t>
            </a:r>
            <a:r>
              <a:rPr lang="ja-JP" altLang="en-US" dirty="0"/>
              <a:t>を求める皆さんの</a:t>
            </a:r>
            <a:r>
              <a:rPr lang="en-US" altLang="ja-JP" dirty="0"/>
              <a:t>quest</a:t>
            </a:r>
            <a:r>
              <a:rPr lang="ja-JP" altLang="en-US" dirty="0"/>
              <a:t>（探求の旅）は、</a:t>
            </a:r>
            <a:r>
              <a:rPr lang="en-US" altLang="ja-JP" dirty="0"/>
              <a:t>native peoples</a:t>
            </a:r>
            <a:r>
              <a:rPr lang="ja-JP" altLang="en-US" dirty="0"/>
              <a:t>が持つ諸権利を防衛しつつ各国家が持つ領土保全を尊重するという絶妙の組合せであり、私達全員にとって豊かな励ましの源となっています。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9BEE1C3F-5E6C-480D-8B06-86FCE43D0A9B}" type="slidenum">
              <a:rPr lang="ja-JP" altLang="en-US" smtClean="0"/>
              <a:pPr/>
              <a:t>2</a:t>
            </a:fld>
            <a:endParaRPr lang="ja-JP" altLang="en-US" dirty="0"/>
          </a:p>
        </p:txBody>
      </p:sp>
    </p:spTree>
    <p:extLst>
      <p:ext uri="{BB962C8B-B14F-4D97-AF65-F5344CB8AC3E}">
        <p14:creationId xmlns:p14="http://schemas.microsoft.com/office/powerpoint/2010/main" val="2327252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kumimoji="1" lang="ja-JP" altLang="en-US" dirty="0"/>
              <a:t>フランシスコ教皇の</a:t>
            </a:r>
            <a:r>
              <a:rPr kumimoji="1" lang="en-US" altLang="ja-JP" dirty="0"/>
              <a:t>bridges</a:t>
            </a:r>
            <a:r>
              <a:rPr kumimoji="1" lang="ja-JP" altLang="en-US" dirty="0"/>
              <a:t>思想の</a:t>
            </a:r>
            <a:r>
              <a:rPr lang="ja-JP" altLang="en-US" dirty="0"/>
              <a:t>原型は、イエスの言葉「神のものは神に、カエサルのものはカエサルに」を起源とする</a:t>
            </a:r>
            <a:r>
              <a:rPr kumimoji="1" lang="en-US" altLang="ja-JP" dirty="0"/>
              <a:t>Church and State</a:t>
            </a:r>
            <a:r>
              <a:rPr lang="ja-JP" altLang="en-US" dirty="0"/>
              <a:t>原理だ。この原理では、人間社会（</a:t>
            </a:r>
            <a:r>
              <a:rPr lang="en-US" altLang="ja-JP" dirty="0"/>
              <a:t>society</a:t>
            </a:r>
            <a:r>
              <a:rPr lang="ja-JP" altLang="en-US" dirty="0"/>
              <a:t>）は教会と国家から構成されると考える。即ち社会規範は、教会規範と国家規範から構成されると考える。ここで、両者の規範が完全には合致していないことに注意。折り合わない規範においては、互いに治外法権となる。つまり両者とも、相手が自分の規範に反したからといって罰することはできない。この様な社会を「両権社会」、ラテン語で</a:t>
            </a:r>
            <a:r>
              <a:rPr lang="en-US" altLang="ja-JP" dirty="0"/>
              <a:t>Duo Sunt</a:t>
            </a:r>
            <a:r>
              <a:rPr lang="ja-JP" altLang="en-US" dirty="0"/>
              <a:t>と言う。</a:t>
            </a:r>
          </a:p>
          <a:p>
            <a:pPr algn="just"/>
            <a:endParaRPr lang="ja-JP" altLang="en-US" dirty="0"/>
          </a:p>
          <a:p>
            <a:pPr algn="just"/>
            <a:r>
              <a:rPr lang="en-US" altLang="ja-JP" dirty="0"/>
              <a:t>Church and State</a:t>
            </a:r>
            <a:r>
              <a:rPr lang="ja-JP" altLang="en-US" dirty="0"/>
              <a:t>原理と、</a:t>
            </a:r>
            <a:r>
              <a:rPr lang="en-US" altLang="ja-JP" dirty="0"/>
              <a:t>bridges</a:t>
            </a:r>
            <a:r>
              <a:rPr lang="ja-JP" altLang="en-US" dirty="0"/>
              <a:t>の考え方とを比べてみよう。似ているが違いがある。大きな違いは、教会と国家という「組織」から、</a:t>
            </a:r>
            <a:r>
              <a:rPr lang="en-US" altLang="ja-JP" dirty="0"/>
              <a:t>peoples</a:t>
            </a:r>
            <a:r>
              <a:rPr lang="ja-JP" altLang="en-US" dirty="0"/>
              <a:t>と</a:t>
            </a:r>
            <a:r>
              <a:rPr lang="en-US" altLang="ja-JP" dirty="0"/>
              <a:t>individuals</a:t>
            </a:r>
            <a:r>
              <a:rPr lang="ja-JP" altLang="en-US" dirty="0"/>
              <a:t>という「人間達」へと視点を移したこと。この背景には、国家という「組織」が教会（宗教）という組織の枝葉の考え方は受け入れてもその本質 </a:t>
            </a:r>
            <a:r>
              <a:rPr lang="en-US" altLang="ja-JP" dirty="0"/>
              <a:t>— </a:t>
            </a:r>
            <a:r>
              <a:rPr lang="ja-JP" altLang="en-US" dirty="0"/>
              <a:t>例えば「核なき平和」を受け入れることが決して無い、ということがある。つまり両組織の「折り合い」は、ある程度進んだ後どこかで必ずストップする。折衷は膠着状態に必ず陥る。なぜなら、国家は例えば「核の傘の下にいるから国家は安泰でいられる」という「核による平和」論理から決して離れない。</a:t>
            </a:r>
            <a:r>
              <a:rPr lang="ja-JP" altLang="en-US" dirty="0">
                <a:solidFill>
                  <a:srgbClr val="FF0000"/>
                </a:solidFill>
              </a:rPr>
              <a:t>国家はその存立原理である近代合理主義により</a:t>
            </a:r>
            <a:r>
              <a:rPr lang="ja-JP" altLang="en-US" dirty="0"/>
              <a:t>、主観的相互信頼よりも客観的</a:t>
            </a:r>
            <a:r>
              <a:rPr lang="en-US" altLang="ja-JP" dirty="0"/>
              <a:t>power balance</a:t>
            </a:r>
            <a:r>
              <a:rPr lang="ja-JP" altLang="en-US" dirty="0"/>
              <a:t>によって平和を維持しようとする。従っていったん急あれば自国第一主義に陥り、他国を滅ぼしてでも自国の存在を守ろうとする。</a:t>
            </a:r>
          </a:p>
          <a:p>
            <a:pPr algn="just"/>
            <a:endParaRPr lang="ja-JP" altLang="en-US" dirty="0"/>
          </a:p>
          <a:p>
            <a:pPr algn="just"/>
            <a:r>
              <a:rPr lang="ja-JP" altLang="en-US" dirty="0"/>
              <a:t>しかし人間達は違う。一人一人の人間は機械ロボットではない。心を持っている。様々な心を持っている。ひとりひとり誰もが、</a:t>
            </a:r>
            <a:r>
              <a:rPr lang="en-US" altLang="ja-JP" dirty="0"/>
              <a:t>peoples</a:t>
            </a:r>
            <a:r>
              <a:rPr lang="ja-JP" altLang="en-US" dirty="0"/>
              <a:t>的心と</a:t>
            </a:r>
            <a:r>
              <a:rPr lang="en-US" altLang="ja-JP" dirty="0"/>
              <a:t>individuals</a:t>
            </a:r>
            <a:r>
              <a:rPr lang="ja-JP" altLang="en-US" dirty="0"/>
              <a:t>的心と合わせ持っている。一人の人が、</a:t>
            </a:r>
            <a:r>
              <a:rPr lang="en-US" altLang="ja-JP" dirty="0"/>
              <a:t>science</a:t>
            </a:r>
            <a:r>
              <a:rPr lang="ja-JP" altLang="en-US" dirty="0"/>
              <a:t>も</a:t>
            </a:r>
            <a:r>
              <a:rPr lang="en-US" altLang="ja-JP" dirty="0"/>
              <a:t>religion</a:t>
            </a:r>
            <a:r>
              <a:rPr lang="ja-JP" altLang="en-US" dirty="0"/>
              <a:t>も深く理解することがある。</a:t>
            </a:r>
            <a:r>
              <a:rPr lang="en-US" altLang="ja-JP" dirty="0"/>
              <a:t>the legal</a:t>
            </a:r>
            <a:r>
              <a:rPr lang="ja-JP" altLang="en-US" dirty="0"/>
              <a:t>も</a:t>
            </a:r>
            <a:r>
              <a:rPr lang="en-US" altLang="ja-JP" dirty="0"/>
              <a:t>the lawful</a:t>
            </a:r>
            <a:r>
              <a:rPr lang="ja-JP" altLang="en-US" dirty="0"/>
              <a:t>も深く理解することもある。誰も、国家の一律一様な規範に心の底から良いと思って従っているわけではない。より良い規範あるいは秩序があるはずだと思っている。極端に言えば、もし国家がなくても安心して豊かに活動的に暮らしていけるのであれば「国家」は無くてもよいと思うだろう。そうなれば「核の傘」は必要なくなり「核なき平和」が現実のものとなる。この様に、組織同士の折り合いから人間同士の折り合いに「折衷」の舞台を変えることによって、折り合い（折衷）が更に進む可能性が出てくる。</a:t>
            </a:r>
          </a:p>
        </p:txBody>
      </p:sp>
      <p:sp>
        <p:nvSpPr>
          <p:cNvPr id="4" name="スライド番号プレースホルダー 3"/>
          <p:cNvSpPr>
            <a:spLocks noGrp="1"/>
          </p:cNvSpPr>
          <p:nvPr>
            <p:ph type="sldNum" sz="quarter" idx="5"/>
          </p:nvPr>
        </p:nvSpPr>
        <p:spPr/>
        <p:txBody>
          <a:bodyPr/>
          <a:lstStyle/>
          <a:p>
            <a:fld id="{9BEE1C3F-5E6C-480D-8B06-86FCE43D0A9B}" type="slidenum">
              <a:rPr lang="ja-JP" altLang="en-US" smtClean="0"/>
              <a:pPr/>
              <a:t>3</a:t>
            </a:fld>
            <a:endParaRPr lang="ja-JP" altLang="en-US" dirty="0"/>
          </a:p>
        </p:txBody>
      </p:sp>
    </p:spTree>
    <p:extLst>
      <p:ext uri="{BB962C8B-B14F-4D97-AF65-F5344CB8AC3E}">
        <p14:creationId xmlns:p14="http://schemas.microsoft.com/office/powerpoint/2010/main" val="678005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dirty="0"/>
              <a:t>フランシスコ教皇の考え方の基本は</a:t>
            </a:r>
            <a:r>
              <a:rPr kumimoji="1" lang="ja-JP" altLang="en-US" dirty="0"/>
              <a:t>「所属する国家や宗教の「組織の論理」よりも一人一人が持つ「各自の良心」を大切にし、難局に当たってどうすべきか判断する。それが環境問題、平和問題、格差問題、難民問題などなどの解決策」というもの。言い換えれば、現在の地球上の各「社会」</a:t>
            </a:r>
            <a:r>
              <a:rPr lang="ja-JP" altLang="en-US" dirty="0"/>
              <a:t>は、人々</a:t>
            </a:r>
            <a:r>
              <a:rPr kumimoji="1" lang="ja-JP" altLang="en-US" dirty="0"/>
              <a:t>の考えを規制する「規範」を各自の良心ではなく国家と宗教が与えている。</a:t>
            </a:r>
            <a:endParaRPr kumimoji="1" lang="en-US" altLang="ja-JP" dirty="0"/>
          </a:p>
          <a:p>
            <a:pPr algn="just"/>
            <a:endParaRPr lang="en-US" altLang="ja-JP" dirty="0"/>
          </a:p>
          <a:p>
            <a:pPr algn="just"/>
            <a:r>
              <a:rPr kumimoji="1" lang="ja-JP" altLang="en-US" dirty="0"/>
              <a:t>現在の地球上の様々な地域で、国家と宗教がどの様な「包含関係」をもって規範を与えているか、まとめてみた。一般に二つの集合の包含関係は五分類となるが、</a:t>
            </a:r>
            <a:r>
              <a:rPr lang="ja-JP" altLang="en-US" dirty="0"/>
              <a:t>人間は（少なくとも現在の）</a:t>
            </a:r>
            <a:r>
              <a:rPr kumimoji="1" lang="ja-JP" altLang="en-US" dirty="0"/>
              <a:t>合理主義あるいは科学では説明がつかない「こころ」を持つので、「国家</a:t>
            </a:r>
            <a:r>
              <a:rPr kumimoji="1" lang="en-US" altLang="ja-JP" dirty="0"/>
              <a:t>=</a:t>
            </a:r>
            <a:r>
              <a:rPr kumimoji="1" lang="ja-JP" altLang="en-US" dirty="0"/>
              <a:t>宗教」とピッタリ重なることはない。従って四分類となる。同じ理由で、図の右下（ディアスポラ型）では宗教と重なる部分を持たない国家は在り得ないことになる。もし在ったとしたら「心を解さずロジックだけを受け入れる機械ロボットのような者達が住んでいる国家」ということになるだろう。それは在ってはならない。従って右下のディアスポラ型には国家を描き入れていない。</a:t>
            </a:r>
            <a:endParaRPr kumimoji="1" lang="en-US" altLang="ja-JP" dirty="0"/>
          </a:p>
          <a:p>
            <a:pPr algn="just"/>
            <a:endParaRPr lang="en-US" altLang="ja-JP" dirty="0"/>
          </a:p>
          <a:p>
            <a:pPr algn="just"/>
            <a:r>
              <a:rPr kumimoji="1" lang="ja-JP" altLang="en-US" dirty="0"/>
              <a:t>左上、単一宗教主流型：例えば現在のイラン。立法・司法・行政において大統領など国家政治主導者よりも宗教指導者の方が権限が強い。イスラム教社会に多く見られる。</a:t>
            </a:r>
            <a:endParaRPr kumimoji="1" lang="en-US" altLang="ja-JP" dirty="0"/>
          </a:p>
          <a:p>
            <a:pPr algn="just"/>
            <a:endParaRPr lang="en-US" altLang="ja-JP" dirty="0"/>
          </a:p>
          <a:p>
            <a:pPr algn="just"/>
            <a:r>
              <a:rPr kumimoji="1" lang="ja-JP" altLang="en-US" dirty="0"/>
              <a:t>左下、デュオスント型：現在の西欧、北米、南米など</a:t>
            </a:r>
            <a:r>
              <a:rPr lang="en-US" altLang="ja-JP" u="sng" dirty="0">
                <a:hlinkClick r:id="rId3"/>
              </a:rPr>
              <a:t>Western Christianity</a:t>
            </a:r>
            <a:r>
              <a:rPr kumimoji="1" lang="ja-JP" altLang="en-US" dirty="0"/>
              <a:t>（カトリックとプロテスタント）の影響下にある地域に多く見られる。前頁で説明した、</a:t>
            </a:r>
            <a:r>
              <a:rPr lang="ja-JP" altLang="en-US" dirty="0"/>
              <a:t>イエスの言葉「神のものは神に、カエサルのものはカエサルに」を起源とする</a:t>
            </a:r>
            <a:r>
              <a:rPr lang="en-US" altLang="ja-JP" dirty="0"/>
              <a:t>Church and State</a:t>
            </a:r>
            <a:r>
              <a:rPr lang="ja-JP" altLang="en-US" dirty="0"/>
              <a:t>原理による社会。</a:t>
            </a:r>
            <a:endParaRPr kumimoji="1" lang="en-US" altLang="ja-JP" dirty="0"/>
          </a:p>
          <a:p>
            <a:pPr algn="just"/>
            <a:endParaRPr kumimoji="1" lang="en-US" altLang="ja-JP" dirty="0"/>
          </a:p>
          <a:p>
            <a:pPr algn="just"/>
            <a:r>
              <a:rPr kumimoji="1" lang="ja-JP" altLang="en-US" dirty="0"/>
              <a:t>右上、ケイサロパピズム型：現在のロシア、東部ウクライナなど正教会（オルソドクス）</a:t>
            </a:r>
            <a:r>
              <a:rPr lang="ja-JP" altLang="en-US" dirty="0"/>
              <a:t>の影響下にある地域に多く見られる。日本もこの型に分類できるかもしれない。典型的には</a:t>
            </a:r>
            <a:r>
              <a:rPr lang="en-US" altLang="ja-JP" dirty="0"/>
              <a:t>Caesar</a:t>
            </a:r>
            <a:r>
              <a:rPr lang="ja-JP" altLang="en-US" dirty="0"/>
              <a:t>（シーザー、ケイサル、国家政治主導者）が</a:t>
            </a:r>
            <a:r>
              <a:rPr lang="en-US" altLang="ja-JP" dirty="0"/>
              <a:t>Pope</a:t>
            </a:r>
            <a:r>
              <a:rPr lang="ja-JP" altLang="en-US" dirty="0"/>
              <a:t>（主教者、宗教指導者）の任命権限を持つ。</a:t>
            </a:r>
            <a:endParaRPr lang="en-US" altLang="ja-JP" dirty="0"/>
          </a:p>
          <a:p>
            <a:pPr algn="just"/>
            <a:endParaRPr kumimoji="1" lang="en-US" altLang="ja-JP" dirty="0"/>
          </a:p>
          <a:p>
            <a:pPr algn="just"/>
            <a:r>
              <a:rPr kumimoji="1" lang="ja-JP" altLang="en-US" dirty="0"/>
              <a:t>右下、ディアスポラ型：現在のクルド人社会、ロヒンギャ民族社会。</a:t>
            </a:r>
            <a:r>
              <a:rPr kumimoji="1" lang="en-US" altLang="ja-JP" dirty="0"/>
              <a:t>”</a:t>
            </a:r>
            <a:r>
              <a:rPr kumimoji="1" lang="ja-JP" altLang="en-US" dirty="0"/>
              <a:t>国家を持たぬ民“　元々は、ユダヤ民族が古代ローマ帝国への納税を拒否し続けたため古代ローマ帝国の領土から追放されこの名称ができた。現在、ディアスポラ型社会は数は少ない。イスラム社会に稀に現れる。</a:t>
            </a:r>
            <a:endParaRPr kumimoji="1" lang="en-US" altLang="ja-JP" dirty="0"/>
          </a:p>
          <a:p>
            <a:pPr algn="just"/>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9BEE1C3F-5E6C-480D-8B06-86FCE43D0A9B}" type="slidenum">
              <a:rPr lang="ja-JP" altLang="en-US" smtClean="0"/>
              <a:pPr/>
              <a:t>4</a:t>
            </a:fld>
            <a:endParaRPr lang="ja-JP" altLang="en-US" dirty="0"/>
          </a:p>
        </p:txBody>
      </p:sp>
    </p:spTree>
    <p:extLst>
      <p:ext uri="{BB962C8B-B14F-4D97-AF65-F5344CB8AC3E}">
        <p14:creationId xmlns:p14="http://schemas.microsoft.com/office/powerpoint/2010/main" val="3015485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0" y="4045627"/>
            <a:ext cx="6777318" cy="4961214"/>
          </a:xfrm>
        </p:spPr>
        <p:txBody>
          <a:bodyPr/>
          <a:lstStyle/>
          <a:p>
            <a:pPr algn="just"/>
            <a:r>
              <a:rPr lang="ja-JP" altLang="en-US" sz="1100" dirty="0"/>
              <a:t>これは、キリスト教「社会」の根幹を成す</a:t>
            </a:r>
            <a:r>
              <a:rPr lang="en-US" altLang="ja-JP" sz="1100" dirty="0"/>
              <a:t>Church and State</a:t>
            </a:r>
            <a:r>
              <a:rPr lang="ja-JP" altLang="en-US" sz="1100" dirty="0"/>
              <a:t>（教会と国家）の考え方を述べた、カトリック論文の最初のもの。西暦</a:t>
            </a:r>
            <a:r>
              <a:rPr lang="en-US" altLang="ja-JP" sz="1100" dirty="0"/>
              <a:t>494</a:t>
            </a:r>
            <a:r>
              <a:rPr lang="ja-JP" altLang="en-US" sz="1100" dirty="0"/>
              <a:t>年。西ローマ帝国崩壊（</a:t>
            </a:r>
            <a:r>
              <a:rPr lang="en-US" altLang="ja-JP" sz="1100" dirty="0"/>
              <a:t>476</a:t>
            </a:r>
            <a:r>
              <a:rPr lang="ja-JP" altLang="en-US" sz="1100" dirty="0"/>
              <a:t>年）の直後に出された論考。</a:t>
            </a:r>
            <a:endParaRPr lang="en-US" altLang="ja-JP" sz="1100" dirty="0"/>
          </a:p>
          <a:p>
            <a:pPr algn="just"/>
            <a:endParaRPr lang="en-US" altLang="ja-JP" sz="800" dirty="0"/>
          </a:p>
          <a:p>
            <a:pPr algn="just"/>
            <a:r>
              <a:rPr lang="ja-JP" altLang="en-US" sz="1100" dirty="0"/>
              <a:t>これが出された経緯を四段階に説明する。参考にしたのは、</a:t>
            </a:r>
            <a:r>
              <a:rPr lang="it-IT" altLang="ja-JP" sz="1100" dirty="0"/>
              <a:t>Joseph F. Costanzo S.J</a:t>
            </a:r>
            <a:r>
              <a:rPr lang="en-US" altLang="ja-JP" sz="1100" dirty="0"/>
              <a:t>.</a:t>
            </a:r>
            <a:r>
              <a:rPr lang="ja-JP" altLang="en-US" sz="1100" dirty="0"/>
              <a:t>著</a:t>
            </a:r>
            <a:r>
              <a:rPr lang="it-IT" altLang="ja-JP" sz="1100" dirty="0"/>
              <a:t>.</a:t>
            </a:r>
            <a:r>
              <a:rPr lang="en-US" altLang="ja-JP" sz="1100" dirty="0"/>
              <a:t>:The Historical Credibility of Hans Kung </a:t>
            </a:r>
            <a:r>
              <a:rPr lang="en-US" altLang="ja-JP" sz="1100" dirty="0">
                <a:hlinkClick r:id="rId3"/>
              </a:rPr>
              <a:t>www.ewtn.com/library/THEOLOGY/KUNGINF.HTM#5</a:t>
            </a:r>
            <a:r>
              <a:rPr lang="en-US" altLang="ja-JP" sz="1100" dirty="0"/>
              <a:t> </a:t>
            </a:r>
            <a:r>
              <a:rPr lang="ja-JP" altLang="en-US" sz="1100" dirty="0"/>
              <a:t>等。</a:t>
            </a:r>
            <a:r>
              <a:rPr lang="en-US" altLang="ja-JP" sz="1100" dirty="0"/>
              <a:t> Church and State</a:t>
            </a:r>
            <a:r>
              <a:rPr lang="ja-JP" altLang="en-US" sz="1100" dirty="0"/>
              <a:t>研究者には</a:t>
            </a:r>
            <a:r>
              <a:rPr lang="en-US" altLang="ja-JP" sz="1100" dirty="0"/>
              <a:t>Ketteler, Weber, Kung</a:t>
            </a:r>
            <a:r>
              <a:rPr lang="ja-JP" altLang="en-US" sz="1100" dirty="0"/>
              <a:t>等のドイツ語圏の人が多い、と私は感じる。</a:t>
            </a:r>
            <a:endParaRPr lang="en-US" altLang="ja-JP" sz="1100" dirty="0"/>
          </a:p>
          <a:p>
            <a:pPr algn="just"/>
            <a:endParaRPr lang="en-US" altLang="ja-JP" sz="800" dirty="0"/>
          </a:p>
          <a:p>
            <a:pPr marL="228600" indent="-228600">
              <a:buFont typeface="+mj-lt"/>
              <a:buAutoNum type="arabicPeriod"/>
            </a:pPr>
            <a:r>
              <a:rPr lang="ja-JP" altLang="en-US" sz="1100" dirty="0"/>
              <a:t>西暦</a:t>
            </a:r>
            <a:r>
              <a:rPr lang="en-US" altLang="ja-JP" sz="1100" dirty="0"/>
              <a:t>1,2,3</a:t>
            </a:r>
            <a:r>
              <a:rPr lang="ja-JP" altLang="en-US" sz="1100" dirty="0"/>
              <a:t>世紀、ローマ帝国への納税を頑なに拒むユダヤ教徒と違い、「神のものは神にカエサルのものはカエサルに」の教義に導かれたキリスト教徒は、ローマ帝国への納税に大きな抵抗は無かった。これは、古代ローマ帝国にとって好ましいものだった。つまりドーバー海峡以北のブリトンの地と、ライン川以東のゲルマンの地とに領土を広げようとする古代ローマ帝国にとって、これら辺境地のキリスト教化は好ましいものだった。禁教とされていたキリスト教が、</a:t>
            </a:r>
            <a:r>
              <a:rPr lang="en-US" altLang="ja-JP" sz="1100" dirty="0"/>
              <a:t>4</a:t>
            </a:r>
            <a:r>
              <a:rPr lang="ja-JP" altLang="en-US" sz="1100" dirty="0"/>
              <a:t>世紀の</a:t>
            </a:r>
            <a:r>
              <a:rPr lang="en-US" altLang="ja-JP" sz="1100" dirty="0"/>
              <a:t>313</a:t>
            </a:r>
            <a:r>
              <a:rPr lang="ja-JP" altLang="en-US" sz="1100" dirty="0"/>
              <a:t>年のミラノ勅令等により古代ローマ帝国の「国教」となる。</a:t>
            </a:r>
            <a:endParaRPr lang="en-US" altLang="ja-JP" sz="1100" dirty="0"/>
          </a:p>
          <a:p>
            <a:pPr marL="228600" indent="-228600">
              <a:buFont typeface="+mj-lt"/>
              <a:buAutoNum type="arabicPeriod"/>
            </a:pPr>
            <a:endParaRPr lang="en-US" altLang="ja-JP" sz="800" dirty="0"/>
          </a:p>
          <a:p>
            <a:pPr marL="228600" indent="-228600" algn="just">
              <a:buFont typeface="+mj-lt"/>
              <a:buAutoNum type="arabicPeriod"/>
            </a:pPr>
            <a:r>
              <a:rPr lang="ja-JP" altLang="en-US" sz="1100" dirty="0"/>
              <a:t>独語と英語に、「正」「罪」「義務」「自由」等を意味する言葉が二種類、備わるようになっていく。ローマ帝国が言っていることとキリスト教が言っていることを区別できるようになっていく。ゲルマン人とブリトン人の「心」に、世俗倫理と宗教倫理とが拮抗併存する精神構造が形成されていく。</a:t>
            </a:r>
            <a:endParaRPr lang="en-US" altLang="ja-JP" sz="1100" dirty="0"/>
          </a:p>
          <a:p>
            <a:pPr marL="228600" indent="-228600" algn="just">
              <a:buFont typeface="+mj-lt"/>
              <a:buAutoNum type="arabicPeriod"/>
            </a:pPr>
            <a:endParaRPr lang="en-US" altLang="ja-JP" sz="800" dirty="0"/>
          </a:p>
          <a:p>
            <a:pPr marL="228600" indent="-228600" algn="just">
              <a:buFont typeface="+mj-lt"/>
              <a:buAutoNum type="arabicPeriod"/>
            </a:pPr>
            <a:r>
              <a:rPr lang="en-US" altLang="ja-JP" sz="1100" dirty="0"/>
              <a:t>5</a:t>
            </a:r>
            <a:r>
              <a:rPr lang="ja-JP" altLang="en-US" sz="1100" dirty="0"/>
              <a:t>世紀末、キリスト教的分権自律精神 </a:t>
            </a:r>
            <a:r>
              <a:rPr lang="en-US" altLang="ja-JP" sz="1100" dirty="0"/>
              <a:t>– </a:t>
            </a:r>
            <a:r>
              <a:rPr lang="ja-JP" altLang="en-US" sz="1100" dirty="0"/>
              <a:t>共通善の下に連帯しつつ個々の独自性を大切にする精神 </a:t>
            </a:r>
            <a:r>
              <a:rPr lang="en-US" altLang="ja-JP" sz="1100" dirty="0"/>
              <a:t>-- </a:t>
            </a:r>
            <a:r>
              <a:rPr lang="ja-JP" altLang="en-US" sz="1100" dirty="0"/>
              <a:t>が広まると共にローマ帝国の中央集権力は弱まり、</a:t>
            </a:r>
            <a:r>
              <a:rPr lang="en-US" altLang="ja-JP" sz="1100" dirty="0"/>
              <a:t>476</a:t>
            </a:r>
            <a:r>
              <a:rPr lang="ja-JP" altLang="en-US" sz="1100" dirty="0"/>
              <a:t>年ついに、世俗倫理と宗教倫理とを併せ持つゲルマン傭兵隊長オドアケルがローマ皇帝をローマから追放しコンスタンチノープルの地へと追いやる。</a:t>
            </a:r>
            <a:endParaRPr lang="en-US" altLang="ja-JP" sz="1100" dirty="0"/>
          </a:p>
          <a:p>
            <a:pPr marL="228600" indent="-228600" algn="just">
              <a:buFont typeface="+mj-lt"/>
              <a:buAutoNum type="arabicPeriod"/>
            </a:pPr>
            <a:endParaRPr lang="en-US" altLang="ja-JP" sz="800" dirty="0"/>
          </a:p>
          <a:p>
            <a:pPr marL="228600" indent="-228600" algn="just">
              <a:buFont typeface="+mj-lt"/>
              <a:buAutoNum type="arabicPeriod"/>
            </a:pPr>
            <a:r>
              <a:rPr lang="ja-JP" altLang="en-US" sz="1100" dirty="0"/>
              <a:t>コンスタンチノープルを中心に東ローマ帝国が設立される。世俗倫理と宗教倫理との並立に懲りた東ローマ皇帝</a:t>
            </a:r>
            <a:r>
              <a:rPr lang="en-US" altLang="ja-JP" sz="1100" dirty="0" err="1"/>
              <a:t>Anastasius</a:t>
            </a:r>
            <a:r>
              <a:rPr lang="ja-JP" altLang="en-US" sz="1100" dirty="0"/>
              <a:t>は、所謂ケイサロパピズム（皇帝教皇主義、中央集権）を形成し、皇帝権威の中に宗教権威を取り込んでいく。以降、東欧において両倫理の違いが減少。</a:t>
            </a:r>
            <a:endParaRPr lang="en-US" altLang="ja-JP" sz="1100" dirty="0"/>
          </a:p>
          <a:p>
            <a:br>
              <a:rPr lang="en-US" altLang="ja-JP" sz="1100" dirty="0"/>
            </a:br>
            <a:r>
              <a:rPr lang="ja-JP" altLang="en-US" sz="1100" dirty="0"/>
              <a:t>その約</a:t>
            </a:r>
            <a:r>
              <a:rPr lang="en-US" altLang="ja-JP" sz="1100" dirty="0"/>
              <a:t>500</a:t>
            </a:r>
            <a:r>
              <a:rPr lang="ja-JP" altLang="en-US" sz="1100" dirty="0"/>
              <a:t>年後、ケイサロパピズムの下にあるオルソドクス（ロシア正教、ギリシャ正教等）が</a:t>
            </a:r>
            <a:r>
              <a:rPr lang="en-US" altLang="ja-JP" sz="1100" dirty="0"/>
              <a:t>Duo </a:t>
            </a:r>
            <a:r>
              <a:rPr lang="en-US" altLang="ja-JP" sz="1100" dirty="0" err="1"/>
              <a:t>Sunt</a:t>
            </a:r>
            <a:r>
              <a:rPr lang="ja-JP" altLang="en-US" sz="1100" dirty="0"/>
              <a:t>（両権論）の下にあるカトリックから分離。また、</a:t>
            </a:r>
            <a:r>
              <a:rPr lang="en-US" altLang="ja-JP" sz="1100" dirty="0"/>
              <a:t>476</a:t>
            </a:r>
            <a:r>
              <a:rPr lang="ja-JP" altLang="en-US" sz="1100" dirty="0"/>
              <a:t>年に滅亡した西ローマ帝国に比べ東ローマ帝国は</a:t>
            </a:r>
            <a:r>
              <a:rPr lang="en-US" altLang="ja-JP" sz="1100" dirty="0"/>
              <a:t>1453</a:t>
            </a:r>
            <a:r>
              <a:rPr lang="ja-JP" altLang="en-US" sz="1100" dirty="0"/>
              <a:t>年の滅亡まで約千年間も長生きした。</a:t>
            </a:r>
            <a:r>
              <a:rPr lang="en-US" altLang="ja-JP" sz="1100" dirty="0"/>
              <a:t>Duo </a:t>
            </a:r>
            <a:r>
              <a:rPr lang="en-US" altLang="ja-JP" sz="1100" dirty="0" err="1"/>
              <a:t>Sunt</a:t>
            </a:r>
            <a:r>
              <a:rPr lang="ja-JP" altLang="en-US" sz="1100" dirty="0"/>
              <a:t>（両権論）よりもケイサロパピズム（皇帝教皇主義）のほうが、国家安定だけを考えるなら適しているのかもしれない。</a:t>
            </a:r>
            <a:endParaRPr lang="en-US" altLang="ja-JP" sz="1050" dirty="0"/>
          </a:p>
        </p:txBody>
      </p:sp>
      <p:sp>
        <p:nvSpPr>
          <p:cNvPr id="4" name="スライド番号プレースホルダー 3"/>
          <p:cNvSpPr>
            <a:spLocks noGrp="1"/>
          </p:cNvSpPr>
          <p:nvPr>
            <p:ph type="sldNum" sz="quarter" idx="10"/>
          </p:nvPr>
        </p:nvSpPr>
        <p:spPr>
          <a:xfrm>
            <a:off x="4641495" y="8732521"/>
            <a:ext cx="2135823" cy="274320"/>
          </a:xfrm>
        </p:spPr>
        <p:txBody>
          <a:bodyPr/>
          <a:lstStyle/>
          <a:p>
            <a:fld id="{5884F24D-03B9-478A-B34A-7F83825FCC50}" type="slidenum">
              <a:rPr lang="ja-JP" altLang="en-US" sz="2000" smtClean="0"/>
              <a:pPr/>
              <a:t>5</a:t>
            </a:fld>
            <a:endParaRPr lang="ja-JP" altLang="en-US" sz="2000" dirty="0"/>
          </a:p>
        </p:txBody>
      </p:sp>
      <p:sp>
        <p:nvSpPr>
          <p:cNvPr id="7" name="スライド イメージ プレースホルダー 6"/>
          <p:cNvSpPr>
            <a:spLocks noGrp="1" noRot="1" noChangeAspect="1"/>
          </p:cNvSpPr>
          <p:nvPr>
            <p:ph type="sldImg"/>
          </p:nvPr>
        </p:nvSpPr>
        <p:spPr>
          <a:xfrm>
            <a:off x="685800" y="0"/>
            <a:ext cx="5437188" cy="4078288"/>
          </a:xfrm>
        </p:spPr>
      </p:sp>
    </p:spTree>
    <p:extLst>
      <p:ext uri="{BB962C8B-B14F-4D97-AF65-F5344CB8AC3E}">
        <p14:creationId xmlns:p14="http://schemas.microsoft.com/office/powerpoint/2010/main" val="3424624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kumimoji="1" lang="en-US" altLang="ja-JP" dirty="0"/>
              <a:t>bridges between peoples and individuals</a:t>
            </a:r>
            <a:r>
              <a:rPr kumimoji="1" lang="ja-JP" altLang="en-US" dirty="0"/>
              <a:t>の具体例を、次回（</a:t>
            </a:r>
            <a:r>
              <a:rPr kumimoji="1" lang="en-US" altLang="ja-JP" dirty="0"/>
              <a:t>5</a:t>
            </a:r>
            <a:r>
              <a:rPr kumimoji="1" lang="ja-JP" altLang="en-US" dirty="0"/>
              <a:t>月）は一つ一つ説明する予定だが、今回（</a:t>
            </a:r>
            <a:r>
              <a:rPr kumimoji="1" lang="en-US" altLang="ja-JP" dirty="0"/>
              <a:t>3</a:t>
            </a:r>
            <a:r>
              <a:rPr kumimoji="1" lang="ja-JP" altLang="en-US" dirty="0"/>
              <a:t>月）は一つだけ紹介する。</a:t>
            </a:r>
            <a:r>
              <a:rPr kumimoji="1" lang="en-US" altLang="ja-JP" dirty="0"/>
              <a:t>bridge 4: human person</a:t>
            </a:r>
            <a:r>
              <a:rPr kumimoji="1" lang="ja-JP" altLang="en-US" dirty="0"/>
              <a:t>。普通に和訳すると「人間」となってしまいそうだが、教皇はもっと深遠な意味をこの</a:t>
            </a:r>
            <a:r>
              <a:rPr kumimoji="1" lang="en-US" altLang="ja-JP" dirty="0"/>
              <a:t>human person</a:t>
            </a:r>
            <a:r>
              <a:rPr kumimoji="1" lang="ja-JP" altLang="en-US" dirty="0"/>
              <a:t>に込めている。</a:t>
            </a:r>
            <a:endParaRPr kumimoji="1" lang="en-US" altLang="ja-JP" dirty="0"/>
          </a:p>
          <a:p>
            <a:pPr algn="just"/>
            <a:endParaRPr lang="en-US" altLang="ja-JP" dirty="0"/>
          </a:p>
          <a:p>
            <a:pPr algn="just"/>
            <a:r>
              <a:rPr kumimoji="1" lang="en-US" altLang="ja-JP" dirty="0"/>
              <a:t>Laudato Si’</a:t>
            </a:r>
            <a:r>
              <a:rPr kumimoji="1" lang="ja-JP" altLang="en-US" dirty="0"/>
              <a:t>の</a:t>
            </a:r>
            <a:r>
              <a:rPr kumimoji="1" lang="en-US" altLang="ja-JP" dirty="0"/>
              <a:t>240</a:t>
            </a:r>
            <a:r>
              <a:rPr kumimoji="1" lang="ja-JP" altLang="en-US" dirty="0"/>
              <a:t>節にその説明がある。ここは第六章第七段「被造物間の関係性と三位一体」を説明する</a:t>
            </a:r>
            <a:r>
              <a:rPr kumimoji="1" lang="en-US" altLang="ja-JP" dirty="0"/>
              <a:t>238,239,240</a:t>
            </a:r>
            <a:r>
              <a:rPr kumimoji="1" lang="ja-JP" altLang="en-US" dirty="0"/>
              <a:t>節の終節。</a:t>
            </a:r>
            <a:r>
              <a:rPr kumimoji="1" lang="en-US" altLang="ja-JP" dirty="0"/>
              <a:t>LS</a:t>
            </a:r>
            <a:r>
              <a:rPr kumimoji="1" lang="ja-JP" altLang="en-US" dirty="0"/>
              <a:t>全</a:t>
            </a:r>
            <a:r>
              <a:rPr kumimoji="1" lang="en-US" altLang="ja-JP" dirty="0"/>
              <a:t>246</a:t>
            </a:r>
            <a:r>
              <a:rPr kumimoji="1" lang="ja-JP" altLang="en-US" dirty="0"/>
              <a:t>節の中で最も大事だと思う節を一つ挙げるとしたら何処？と私がもし問われたらここを挙げる。特に最後の</a:t>
            </a:r>
            <a:r>
              <a:rPr kumimoji="1" lang="en-US" altLang="ja-JP" dirty="0"/>
              <a:t>Everything is...</a:t>
            </a:r>
            <a:r>
              <a:rPr kumimoji="1" lang="ja-JP" altLang="en-US" dirty="0"/>
              <a:t>の文章が大事だと思う。</a:t>
            </a:r>
            <a:endParaRPr kumimoji="1" lang="en-US" altLang="ja-JP" dirty="0"/>
          </a:p>
          <a:p>
            <a:pPr algn="just"/>
            <a:endParaRPr lang="en-US" altLang="ja-JP" dirty="0"/>
          </a:p>
          <a:p>
            <a:pPr algn="just"/>
            <a:r>
              <a:rPr kumimoji="1" lang="ja-JP" altLang="en-US" dirty="0"/>
              <a:t>ペルソナとは何か、説明が</a:t>
            </a:r>
            <a:r>
              <a:rPr lang="en-US" altLang="ja-JP" u="sng" dirty="0">
                <a:hlinkClick r:id="rId3"/>
              </a:rPr>
              <a:t>山本芳久氏著作</a:t>
            </a:r>
            <a:r>
              <a:rPr kumimoji="1" lang="en-US" altLang="ja-JP" dirty="0"/>
              <a:t>8</a:t>
            </a:r>
            <a:r>
              <a:rPr kumimoji="1" lang="ja-JP" altLang="en-US" dirty="0"/>
              <a:t>頁の脚注</a:t>
            </a:r>
            <a:r>
              <a:rPr kumimoji="1" lang="en-US" altLang="ja-JP" dirty="0"/>
              <a:t>14)</a:t>
            </a:r>
            <a:r>
              <a:rPr kumimoji="1" lang="ja-JP" altLang="en-US" dirty="0"/>
              <a:t>に載っている。次頁に渡り転載する。</a:t>
            </a:r>
            <a:endParaRPr kumimoji="1" lang="en-US" altLang="ja-JP" dirty="0"/>
          </a:p>
          <a:p>
            <a:pPr algn="just"/>
            <a:endParaRPr kumimoji="1" lang="en-US" altLang="ja-JP" dirty="0"/>
          </a:p>
          <a:p>
            <a:pPr algn="just"/>
            <a:r>
              <a:rPr kumimoji="1" lang="en-US" altLang="ja-JP" dirty="0"/>
              <a:t>14</a:t>
            </a:r>
            <a:r>
              <a:rPr kumimoji="1" lang="ja-JP" altLang="en-US" dirty="0"/>
              <a:t>）「三位一体（</a:t>
            </a:r>
            <a:r>
              <a:rPr kumimoji="1" lang="en-US" altLang="ja-JP" dirty="0" err="1"/>
              <a:t>trinitas</a:t>
            </a:r>
            <a:r>
              <a:rPr kumimoji="1" lang="ja-JP" altLang="en-US" dirty="0"/>
              <a:t>）」とは、古代ローマ帝国末期の教理論争の中で成立したキリスト教の基本的な教えの一つ。一言で言うとそれは、父なる神と子なる神と聖霊なる神が、それぞれ自立した存在 </a:t>
            </a:r>
            <a:r>
              <a:rPr kumimoji="1" lang="en-US" altLang="ja-JP" dirty="0"/>
              <a:t>----</a:t>
            </a:r>
            <a:r>
              <a:rPr kumimoji="1" lang="ja-JP" altLang="en-US" dirty="0"/>
              <a:t> これが「ペルソナ・位格（</a:t>
            </a:r>
            <a:r>
              <a:rPr kumimoji="1" lang="en-US" altLang="ja-JP" dirty="0"/>
              <a:t>persona</a:t>
            </a:r>
            <a:r>
              <a:rPr kumimoji="1" lang="ja-JP" altLang="en-US" dirty="0"/>
              <a:t>）」という言葉によって指示されている </a:t>
            </a:r>
            <a:r>
              <a:rPr kumimoji="1" lang="en-US" altLang="ja-JP" dirty="0"/>
              <a:t>----</a:t>
            </a:r>
            <a:r>
              <a:rPr kumimoji="1" lang="ja-JP" altLang="en-US" dirty="0"/>
              <a:t> でありながら、「本質（</a:t>
            </a:r>
            <a:r>
              <a:rPr kumimoji="1" lang="en-US" altLang="ja-JP" dirty="0" err="1"/>
              <a:t>essentia</a:t>
            </a:r>
            <a:r>
              <a:rPr kumimoji="1" lang="ja-JP" altLang="en-US" dirty="0"/>
              <a:t>）」は一つである、ということを意味している。そしてキリスト論においては、歴史的に生き活動した「一つのペルソナ」であるイエス・キリストが、「神的本性」と「人間本性」という二つの「本性（</a:t>
            </a:r>
            <a:r>
              <a:rPr kumimoji="1" lang="en-US" altLang="ja-JP" dirty="0" err="1"/>
              <a:t>natura</a:t>
            </a:r>
            <a:r>
              <a:rPr kumimoji="1" lang="ja-JP" altLang="en-US" dirty="0"/>
              <a:t>）」を担っているという考え方が、正統的な教理として確立した。そして、この様な経緯で成立したペルソナ概念は、後に、キリスト教の教理との明示的なつながりを失い、そのことを通じて、哲学、法学、心理学、社会学などの諸分野における専門的な概念として、また、卑近な日常用語として、使われるようになった。なお、この様な神学固有の問題については、本書においては、主題的には言及しない。</a:t>
            </a:r>
            <a:endParaRPr kumimoji="1" lang="en-US" altLang="ja-JP" dirty="0"/>
          </a:p>
          <a:p>
            <a:pPr algn="just"/>
            <a:r>
              <a:rPr kumimoji="1" lang="ja-JP" altLang="en-US" dirty="0"/>
              <a:t>　　神学的な概念としての</a:t>
            </a:r>
            <a:r>
              <a:rPr kumimoji="1" lang="en-US" altLang="ja-JP" dirty="0"/>
              <a:t>persona</a:t>
            </a:r>
            <a:r>
              <a:rPr kumimoji="1" lang="ja-JP" altLang="en-US" dirty="0"/>
              <a:t>は、元来は、キリスト論・三位一体論上の術語であって、神の全体としての特質を表現するような述語ではなかった。この様な経緯に関して、加藤信朗氏は次の様に述べている。「古代と中世の教会では、この言葉は三位一体論上の術語であり、神を一般的に特徴づける神学上の述語ではなかったということが分かります。ここでアウグスティヌスの場合を少し考えてみますと、アウグスティヌスが神を特徴づける呼び名は「自分のいちばん高いところよりもさらに高いもの、自分のいちばん深いところよりもさらに深いもの」という言葉でした。神はそういうものであり、そういう意味で見えないもの、十分に掴み･</a:t>
            </a:r>
          </a:p>
        </p:txBody>
      </p:sp>
      <p:sp>
        <p:nvSpPr>
          <p:cNvPr id="4" name="スライド番号プレースホルダー 3"/>
          <p:cNvSpPr>
            <a:spLocks noGrp="1"/>
          </p:cNvSpPr>
          <p:nvPr>
            <p:ph type="sldNum" sz="quarter" idx="5"/>
          </p:nvPr>
        </p:nvSpPr>
        <p:spPr/>
        <p:txBody>
          <a:bodyPr/>
          <a:lstStyle/>
          <a:p>
            <a:fld id="{9BEE1C3F-5E6C-480D-8B06-86FCE43D0A9B}" type="slidenum">
              <a:rPr lang="ja-JP" altLang="en-US" smtClean="0"/>
              <a:pPr/>
              <a:t>6</a:t>
            </a:fld>
            <a:endParaRPr lang="ja-JP" altLang="en-US" dirty="0"/>
          </a:p>
        </p:txBody>
      </p:sp>
    </p:spTree>
    <p:extLst>
      <p:ext uri="{BB962C8B-B14F-4D97-AF65-F5344CB8AC3E}">
        <p14:creationId xmlns:p14="http://schemas.microsoft.com/office/powerpoint/2010/main" val="197164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kumimoji="1" lang="ja-JP" altLang="en-US" dirty="0"/>
              <a:t>・･みきることのできないものでした。･････少し後の人であるボエティウスは、</a:t>
            </a:r>
            <a:r>
              <a:rPr kumimoji="1" lang="en-US" altLang="ja-JP" dirty="0"/>
              <a:t>persona</a:t>
            </a:r>
            <a:r>
              <a:rPr kumimoji="1" lang="ja-JP" altLang="en-US" dirty="0"/>
              <a:t>を定義して、「理性的な本性を持っている個別的実体（</a:t>
            </a:r>
            <a:r>
              <a:rPr kumimoji="1" lang="en-US" altLang="ja-JP" dirty="0" err="1"/>
              <a:t>naturae</a:t>
            </a:r>
            <a:r>
              <a:rPr kumimoji="1" lang="en-US" altLang="ja-JP" dirty="0"/>
              <a:t> </a:t>
            </a:r>
            <a:r>
              <a:rPr kumimoji="1" lang="en-US" altLang="ja-JP" dirty="0" err="1"/>
              <a:t>rationalis</a:t>
            </a:r>
            <a:r>
              <a:rPr kumimoji="1" lang="en-US" altLang="ja-JP" dirty="0"/>
              <a:t> individua substantia</a:t>
            </a:r>
            <a:r>
              <a:rPr kumimoji="1" lang="en-US" altLang="ja-JP" i="1" dirty="0"/>
              <a:t>, De </a:t>
            </a:r>
            <a:r>
              <a:rPr kumimoji="1" lang="en-US" altLang="ja-JP" i="1" dirty="0" err="1"/>
              <a:t>duobus</a:t>
            </a:r>
            <a:r>
              <a:rPr kumimoji="1" lang="en-US" altLang="ja-JP" i="1" dirty="0"/>
              <a:t> </a:t>
            </a:r>
            <a:r>
              <a:rPr kumimoji="1" lang="en-US" altLang="ja-JP" i="1" dirty="0" err="1"/>
              <a:t>naturis</a:t>
            </a:r>
            <a:r>
              <a:rPr kumimoji="1" lang="en-US" altLang="ja-JP" dirty="0"/>
              <a:t> 3</a:t>
            </a:r>
            <a:r>
              <a:rPr kumimoji="1" lang="ja-JP" altLang="en-US" dirty="0"/>
              <a:t>）」としました。これが</a:t>
            </a:r>
            <a:r>
              <a:rPr kumimoji="1" lang="en-US" altLang="ja-JP" dirty="0"/>
              <a:t>persona</a:t>
            </a:r>
            <a:r>
              <a:rPr kumimoji="1" lang="ja-JP" altLang="en-US" dirty="0"/>
              <a:t>という語の古典的定義となり、中世の哲学者達はこれに従いました。そこから、知性と意志をそなえたものである神が</a:t>
            </a:r>
            <a:r>
              <a:rPr kumimoji="1" lang="en-US" altLang="ja-JP" dirty="0"/>
              <a:t>persona</a:t>
            </a:r>
            <a:r>
              <a:rPr kumimoji="1" lang="ja-JP" altLang="en-US" dirty="0"/>
              <a:t>であるというように説明されていく経緯があったと思います。しかし、ボエティウスのこの書物はキリスト論に関するものであって、一つのキリストの</a:t>
            </a:r>
            <a:r>
              <a:rPr kumimoji="1" lang="en-US" altLang="ja-JP" dirty="0"/>
              <a:t>persona</a:t>
            </a:r>
            <a:r>
              <a:rPr kumimoji="1" lang="ja-JP" altLang="en-US" dirty="0"/>
              <a:t>のうちに神の本性と人間の本性の二つの本性があることを説明しようとしているものでした。ですから、ここで定義されている</a:t>
            </a:r>
            <a:r>
              <a:rPr kumimoji="1" lang="en-US" altLang="ja-JP" dirty="0"/>
              <a:t>persona</a:t>
            </a:r>
            <a:r>
              <a:rPr kumimoji="1" lang="ja-JP" altLang="en-US" dirty="0"/>
              <a:t>という言葉を神のあり方を特徴づけるものとし、旧約の時代から人類にはたらきかけた神の救済の業を説明するのに用いようとすると話がひどく分かりにくくなるように私には思えるのです。」（加藤信朗「現代に生きるキリスト教の使命：アジア・日本文化との接点を求めて」、聖心女子大学キリスト教文化研究所編「宗教と文化」</a:t>
            </a:r>
            <a:r>
              <a:rPr kumimoji="1" lang="en-US" altLang="ja-JP" dirty="0"/>
              <a:t>17</a:t>
            </a:r>
            <a:r>
              <a:rPr kumimoji="1" lang="ja-JP" altLang="en-US" dirty="0"/>
              <a:t>号、</a:t>
            </a:r>
            <a:r>
              <a:rPr kumimoji="1" lang="en-US" altLang="ja-JP" dirty="0"/>
              <a:t>1996</a:t>
            </a:r>
            <a:r>
              <a:rPr kumimoji="1" lang="ja-JP" altLang="en-US" dirty="0"/>
              <a:t>年、</a:t>
            </a:r>
            <a:r>
              <a:rPr kumimoji="1" lang="en-US" altLang="ja-JP" dirty="0"/>
              <a:t>25-26</a:t>
            </a:r>
            <a:r>
              <a:rPr kumimoji="1" lang="ja-JP" altLang="en-US" dirty="0"/>
              <a:t>頁）。加藤氏のこの説明は「人格神（</a:t>
            </a:r>
            <a:r>
              <a:rPr kumimoji="1" lang="en-US" altLang="ja-JP" dirty="0"/>
              <a:t>personal God</a:t>
            </a:r>
            <a:r>
              <a:rPr kumimoji="1" lang="ja-JP" altLang="en-US" dirty="0"/>
              <a:t>）」という概念を軸に展開されている近代神学への批判として為されており、大枠において首肯しうるものであるが、中世の神学者であるトマスのうちには、古代末期に思索を進めていたアウグスティヌス（</a:t>
            </a:r>
            <a:r>
              <a:rPr kumimoji="1" lang="en-US" altLang="ja-JP" dirty="0"/>
              <a:t>354</a:t>
            </a:r>
            <a:r>
              <a:rPr kumimoji="1" lang="ja-JP" altLang="en-US" dirty="0"/>
              <a:t>－</a:t>
            </a:r>
            <a:r>
              <a:rPr kumimoji="1" lang="en-US" altLang="ja-JP" dirty="0"/>
              <a:t>430</a:t>
            </a:r>
            <a:r>
              <a:rPr kumimoji="1" lang="ja-JP" altLang="en-US" dirty="0"/>
              <a:t>）には見いだされない考え方、つまり、神全体のあり方をペルソナという言葉で捉えようとする考え方も、萌芽的な形ではあるが、見いだされうる。トマスは次の様に述べている。「知性によって三つのペルソナのペルソナ性を考慮の外に置くとしても、知性のうちにはなお、ユダヤ人達が解しているような神の一つのペルソナ性が残るであろう。」（神学大全</a:t>
            </a:r>
            <a:r>
              <a:rPr kumimoji="1" lang="en-US" altLang="ja-JP" dirty="0"/>
              <a:t>III, q.3, a.3, ad 2</a:t>
            </a:r>
            <a:r>
              <a:rPr kumimoji="1" lang="ja-JP" altLang="en-US" dirty="0"/>
              <a:t>）すなわち、神の全体的性格のうちに「ペルソナ性」を見いだす可能性をトマスは認めている。（以上、脚注</a:t>
            </a:r>
            <a:r>
              <a:rPr kumimoji="1" lang="en-US" altLang="ja-JP" dirty="0"/>
              <a:t>14</a:t>
            </a:r>
            <a:r>
              <a:rPr kumimoji="1" lang="ja-JP" altLang="en-US" dirty="0"/>
              <a:t>）</a:t>
            </a:r>
            <a:endParaRPr kumimoji="1" lang="en-US" altLang="ja-JP" dirty="0"/>
          </a:p>
          <a:p>
            <a:pPr algn="just"/>
            <a:endParaRPr lang="en-US" altLang="ja-JP" dirty="0"/>
          </a:p>
          <a:p>
            <a:pPr algn="just"/>
            <a:r>
              <a:rPr kumimoji="1" lang="ja-JP" altLang="en-US" dirty="0"/>
              <a:t>教皇が提唱する</a:t>
            </a:r>
            <a:r>
              <a:rPr kumimoji="1" lang="en-US" altLang="ja-JP" dirty="0"/>
              <a:t>theology of the people</a:t>
            </a:r>
            <a:r>
              <a:rPr kumimoji="1" lang="ja-JP" altLang="en-US" dirty="0"/>
              <a:t>、</a:t>
            </a:r>
            <a:r>
              <a:rPr kumimoji="1" lang="en-US" altLang="ja-JP" dirty="0"/>
              <a:t>bridges between peoples and individuals</a:t>
            </a:r>
            <a:r>
              <a:rPr kumimoji="1" lang="ja-JP" altLang="en-US" dirty="0"/>
              <a:t>の基礎には、この様に長い間議論百出が続く「ペルソナ論」がある。神学関連の既存のテクストは参考にはなるが、直接に答えが書いてあるものではない。少なくともとりあえず私達が</a:t>
            </a:r>
            <a:r>
              <a:rPr kumimoji="1" lang="en-US" altLang="ja-JP" dirty="0"/>
              <a:t>human person</a:t>
            </a:r>
            <a:r>
              <a:rPr kumimoji="1" lang="ja-JP" altLang="en-US" dirty="0"/>
              <a:t>であると仮定して、私達が</a:t>
            </a:r>
            <a:r>
              <a:rPr kumimoji="1" lang="en-US" altLang="ja-JP" dirty="0"/>
              <a:t>reflection</a:t>
            </a:r>
            <a:r>
              <a:rPr kumimoji="1" lang="ja-JP" altLang="en-US" dirty="0"/>
              <a:t>と</a:t>
            </a:r>
            <a:r>
              <a:rPr kumimoji="1" lang="en-US" altLang="ja-JP" dirty="0"/>
              <a:t>debate</a:t>
            </a:r>
            <a:r>
              <a:rPr kumimoji="1" lang="ja-JP" altLang="en-US" dirty="0"/>
              <a:t>を行う必要が、何れにせよ、あるのではないか。</a:t>
            </a:r>
            <a:endParaRPr kumimoji="1" lang="en-US" altLang="ja-JP" dirty="0"/>
          </a:p>
          <a:p>
            <a:pPr algn="just"/>
            <a:endParaRPr lang="en-US" altLang="ja-JP" dirty="0"/>
          </a:p>
          <a:p>
            <a:pPr algn="just"/>
            <a:r>
              <a:rPr kumimoji="1" lang="ja-JP" altLang="en-US" dirty="0"/>
              <a:t>このスライド</a:t>
            </a:r>
            <a:r>
              <a:rPr kumimoji="1" lang="en-US" altLang="ja-JP" dirty="0"/>
              <a:t>7</a:t>
            </a:r>
            <a:r>
              <a:rPr kumimoji="1" lang="ja-JP" altLang="en-US" dirty="0"/>
              <a:t>で、</a:t>
            </a:r>
            <a:r>
              <a:rPr kumimoji="1" lang="en-US" altLang="ja-JP" dirty="0"/>
              <a:t>”everything</a:t>
            </a:r>
            <a:r>
              <a:rPr lang="ja-JP" altLang="en-US" dirty="0"/>
              <a:t> </a:t>
            </a:r>
            <a:r>
              <a:rPr lang="en-US" altLang="ja-JP" dirty="0"/>
              <a:t>is interconnected”</a:t>
            </a:r>
            <a:r>
              <a:rPr lang="ja-JP" altLang="en-US" dirty="0"/>
              <a:t>という考え方が最新の科学と関連があると、雰囲気をつかんで頂けたら幸いだ。「宗教と科学」については</a:t>
            </a:r>
            <a:r>
              <a:rPr lang="en-US" altLang="ja-JP" dirty="0"/>
              <a:t>7</a:t>
            </a:r>
            <a:r>
              <a:rPr lang="ja-JP" altLang="en-US" dirty="0"/>
              <a:t>月以降の分科会で扱う予定。</a:t>
            </a:r>
            <a:endParaRPr lang="en-US" altLang="ja-JP" dirty="0"/>
          </a:p>
          <a:p>
            <a:pPr algn="just"/>
            <a:endParaRPr kumimoji="1" lang="en-US" altLang="ja-JP" dirty="0"/>
          </a:p>
        </p:txBody>
      </p:sp>
      <p:sp>
        <p:nvSpPr>
          <p:cNvPr id="4" name="スライド番号プレースホルダー 3"/>
          <p:cNvSpPr>
            <a:spLocks noGrp="1"/>
          </p:cNvSpPr>
          <p:nvPr>
            <p:ph type="sldNum" sz="quarter" idx="5"/>
          </p:nvPr>
        </p:nvSpPr>
        <p:spPr/>
        <p:txBody>
          <a:bodyPr/>
          <a:lstStyle/>
          <a:p>
            <a:fld id="{9BEE1C3F-5E6C-480D-8B06-86FCE43D0A9B}" type="slidenum">
              <a:rPr lang="ja-JP" altLang="en-US" smtClean="0"/>
              <a:pPr/>
              <a:t>7</a:t>
            </a:fld>
            <a:endParaRPr lang="ja-JP" altLang="en-US" dirty="0"/>
          </a:p>
        </p:txBody>
      </p:sp>
    </p:spTree>
    <p:extLst>
      <p:ext uri="{BB962C8B-B14F-4D97-AF65-F5344CB8AC3E}">
        <p14:creationId xmlns:p14="http://schemas.microsoft.com/office/powerpoint/2010/main" val="408129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59110B-759A-4890-A46F-5CA70E4582F3}"/>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F161346-B687-451B-80CB-E5F6D466276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36C90AE-7054-40E3-8022-019A3448D7C8}"/>
              </a:ext>
            </a:extLst>
          </p:cNvPr>
          <p:cNvSpPr>
            <a:spLocks noGrp="1"/>
          </p:cNvSpPr>
          <p:nvPr>
            <p:ph type="dt" sz="half" idx="10"/>
          </p:nvPr>
        </p:nvSpPr>
        <p:spPr/>
        <p:txBody>
          <a:bodyPr/>
          <a:lstStyle/>
          <a:p>
            <a:fld id="{3CA3187F-CBE6-4E9B-921E-72C63FAF2C2F}" type="datetime1">
              <a:rPr kumimoji="1" lang="ja-JP" altLang="en-US" smtClean="0"/>
              <a:t>2020/3/14</a:t>
            </a:fld>
            <a:endParaRPr kumimoji="1" lang="ja-JP" altLang="en-US"/>
          </a:p>
        </p:txBody>
      </p:sp>
      <p:sp>
        <p:nvSpPr>
          <p:cNvPr id="5" name="フッター プレースホルダー 4">
            <a:extLst>
              <a:ext uri="{FF2B5EF4-FFF2-40B4-BE49-F238E27FC236}">
                <a16:creationId xmlns:a16="http://schemas.microsoft.com/office/drawing/2014/main" id="{7A65266E-9D5B-4D25-B169-286B5BE091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5253D50-11FC-47AE-A02E-92A328373242}"/>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2634444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A42177-FD63-48E2-AB6B-169094766A4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8EB1E6E-2113-4272-BCD0-9E24935DD6C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84E409D-7EA2-4AA0-8300-9D1F6AE421B7}"/>
              </a:ext>
            </a:extLst>
          </p:cNvPr>
          <p:cNvSpPr>
            <a:spLocks noGrp="1"/>
          </p:cNvSpPr>
          <p:nvPr>
            <p:ph type="dt" sz="half" idx="10"/>
          </p:nvPr>
        </p:nvSpPr>
        <p:spPr/>
        <p:txBody>
          <a:bodyPr/>
          <a:lstStyle/>
          <a:p>
            <a:fld id="{C99AEFC1-79C3-41B1-8897-6D8E646A5B35}" type="datetime1">
              <a:rPr kumimoji="1" lang="ja-JP" altLang="en-US" smtClean="0"/>
              <a:t>2020/3/14</a:t>
            </a:fld>
            <a:endParaRPr kumimoji="1" lang="ja-JP" altLang="en-US"/>
          </a:p>
        </p:txBody>
      </p:sp>
      <p:sp>
        <p:nvSpPr>
          <p:cNvPr id="5" name="フッター プレースホルダー 4">
            <a:extLst>
              <a:ext uri="{FF2B5EF4-FFF2-40B4-BE49-F238E27FC236}">
                <a16:creationId xmlns:a16="http://schemas.microsoft.com/office/drawing/2014/main" id="{39815FF1-E7AF-44DF-A3CB-38FA38B83D6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3CADAF2-D29D-4FC6-B867-DC6265DC251B}"/>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490575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A6E5334-1970-4A2B-9A77-1859E7D4CF70}"/>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F177BEB-E7EA-47CE-B844-849EAC3FD732}"/>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92914C1-FF3C-4FBF-B503-DBB0F74EEC98}"/>
              </a:ext>
            </a:extLst>
          </p:cNvPr>
          <p:cNvSpPr>
            <a:spLocks noGrp="1"/>
          </p:cNvSpPr>
          <p:nvPr>
            <p:ph type="dt" sz="half" idx="10"/>
          </p:nvPr>
        </p:nvSpPr>
        <p:spPr/>
        <p:txBody>
          <a:bodyPr/>
          <a:lstStyle/>
          <a:p>
            <a:fld id="{0FBB2190-C761-470D-BA88-8A8BD0F01F24}" type="datetime1">
              <a:rPr kumimoji="1" lang="ja-JP" altLang="en-US" smtClean="0"/>
              <a:t>2020/3/14</a:t>
            </a:fld>
            <a:endParaRPr kumimoji="1" lang="ja-JP" altLang="en-US"/>
          </a:p>
        </p:txBody>
      </p:sp>
      <p:sp>
        <p:nvSpPr>
          <p:cNvPr id="5" name="フッター プレースホルダー 4">
            <a:extLst>
              <a:ext uri="{FF2B5EF4-FFF2-40B4-BE49-F238E27FC236}">
                <a16:creationId xmlns:a16="http://schemas.microsoft.com/office/drawing/2014/main" id="{E57F2DDF-2761-4CB7-A16D-E4E1928F11A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37278A9-5F5F-4FA9-BAA1-F71A37E3B6A9}"/>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1029759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F75327E-7A93-4CEB-B088-B1983D3F5C26}" type="datetimeFigureOut">
              <a:rPr kumimoji="1" lang="ja-JP" altLang="en-US" smtClean="0"/>
              <a:t>2020/3/14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1013552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75327E-7A93-4CEB-B088-B1983D3F5C26}" type="datetimeFigureOut">
              <a:rPr kumimoji="1" lang="ja-JP" altLang="en-US" smtClean="0"/>
              <a:t>2020/3/14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86600" y="6562830"/>
            <a:ext cx="2057400" cy="365125"/>
          </a:xfrm>
        </p:spPr>
        <p:txBody>
          <a:bodyPr/>
          <a:lstStyle>
            <a:lvl1pPr>
              <a:defRPr sz="2000"/>
            </a:lvl1pPr>
          </a:lstStyle>
          <a:p>
            <a:fld id="{0964516F-A834-419C-8A77-8FB5B980A6CF}" type="slidenum">
              <a:rPr lang="ja-JP" altLang="en-US" smtClean="0"/>
              <a:pPr/>
              <a:t>‹#›</a:t>
            </a:fld>
            <a:endParaRPr lang="ja-JP" altLang="en-US" dirty="0"/>
          </a:p>
        </p:txBody>
      </p:sp>
    </p:spTree>
    <p:extLst>
      <p:ext uri="{BB962C8B-B14F-4D97-AF65-F5344CB8AC3E}">
        <p14:creationId xmlns:p14="http://schemas.microsoft.com/office/powerpoint/2010/main" val="861793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F75327E-7A93-4CEB-B088-B1983D3F5C26}" type="datetimeFigureOut">
              <a:rPr kumimoji="1" lang="ja-JP" altLang="en-US" smtClean="0"/>
              <a:t>2020/3/14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1209162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F75327E-7A93-4CEB-B088-B1983D3F5C26}" type="datetimeFigureOut">
              <a:rPr kumimoji="1" lang="ja-JP" altLang="en-US" smtClean="0"/>
              <a:t>2020/3/14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176720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F75327E-7A93-4CEB-B088-B1983D3F5C26}" type="datetimeFigureOut">
              <a:rPr kumimoji="1" lang="ja-JP" altLang="en-US" smtClean="0"/>
              <a:t>2020/3/14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a:xfrm>
            <a:off x="7086600" y="6545739"/>
            <a:ext cx="2057400" cy="365125"/>
          </a:xfrm>
        </p:spPr>
        <p:txBody>
          <a:bodyPr/>
          <a:lstStyle>
            <a:lvl1pPr>
              <a:defRPr sz="2000"/>
            </a:lvl1pPr>
          </a:lstStyle>
          <a:p>
            <a:fld id="{0964516F-A834-419C-8A77-8FB5B980A6CF}" type="slidenum">
              <a:rPr lang="ja-JP" altLang="en-US" smtClean="0"/>
              <a:pPr/>
              <a:t>‹#›</a:t>
            </a:fld>
            <a:endParaRPr lang="ja-JP" altLang="en-US" dirty="0"/>
          </a:p>
        </p:txBody>
      </p:sp>
    </p:spTree>
    <p:extLst>
      <p:ext uri="{BB962C8B-B14F-4D97-AF65-F5344CB8AC3E}">
        <p14:creationId xmlns:p14="http://schemas.microsoft.com/office/powerpoint/2010/main" val="838551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F75327E-7A93-4CEB-B088-B1983D3F5C26}" type="datetimeFigureOut">
              <a:rPr kumimoji="1" lang="ja-JP" altLang="en-US" smtClean="0"/>
              <a:t>2020/3/14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2405915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75327E-7A93-4CEB-B088-B1983D3F5C26}" type="datetimeFigureOut">
              <a:rPr kumimoji="1" lang="ja-JP" altLang="en-US" smtClean="0"/>
              <a:t>2020/3/14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30445997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F75327E-7A93-4CEB-B088-B1983D3F5C26}" type="datetimeFigureOut">
              <a:rPr kumimoji="1" lang="ja-JP" altLang="en-US" smtClean="0"/>
              <a:t>2020/3/14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584158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456E3F-1C8E-4B51-93CD-AC6A742D80A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630AA6C-D315-4A2D-AE19-8FDBDB16E14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E2CB138-C20F-465D-BCB3-9308BA79130D}"/>
              </a:ext>
            </a:extLst>
          </p:cNvPr>
          <p:cNvSpPr>
            <a:spLocks noGrp="1"/>
          </p:cNvSpPr>
          <p:nvPr>
            <p:ph type="dt" sz="half" idx="10"/>
          </p:nvPr>
        </p:nvSpPr>
        <p:spPr/>
        <p:txBody>
          <a:bodyPr/>
          <a:lstStyle/>
          <a:p>
            <a:fld id="{F439EDB9-F758-4F94-8C90-5630451284D2}" type="datetime1">
              <a:rPr kumimoji="1" lang="ja-JP" altLang="en-US" smtClean="0"/>
              <a:t>2020/3/14</a:t>
            </a:fld>
            <a:endParaRPr kumimoji="1" lang="ja-JP" altLang="en-US"/>
          </a:p>
        </p:txBody>
      </p:sp>
      <p:sp>
        <p:nvSpPr>
          <p:cNvPr id="5" name="フッター プレースホルダー 4">
            <a:extLst>
              <a:ext uri="{FF2B5EF4-FFF2-40B4-BE49-F238E27FC236}">
                <a16:creationId xmlns:a16="http://schemas.microsoft.com/office/drawing/2014/main" id="{EDC63811-AF80-454C-B311-094B93322D0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1C03A1D-4688-4FB3-A284-9B6A86CB51F5}"/>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14188034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F75327E-7A93-4CEB-B088-B1983D3F5C26}" type="datetimeFigureOut">
              <a:rPr kumimoji="1" lang="ja-JP" altLang="en-US" smtClean="0"/>
              <a:t>2020/3/14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1252521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75327E-7A93-4CEB-B088-B1983D3F5C26}" type="datetimeFigureOut">
              <a:rPr kumimoji="1" lang="ja-JP" altLang="en-US" smtClean="0"/>
              <a:t>2020/3/14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37070623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75327E-7A93-4CEB-B088-B1983D3F5C26}" type="datetimeFigureOut">
              <a:rPr kumimoji="1" lang="ja-JP" altLang="en-US" smtClean="0"/>
              <a:t>2020/3/14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307611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1ABE6C-DD4A-4EC1-8406-3A4455743270}"/>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6477E63-2D80-4BCB-91CC-326BC1EC0DD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498EB52-6282-4581-94FF-52D944631105}"/>
              </a:ext>
            </a:extLst>
          </p:cNvPr>
          <p:cNvSpPr>
            <a:spLocks noGrp="1"/>
          </p:cNvSpPr>
          <p:nvPr>
            <p:ph type="dt" sz="half" idx="10"/>
          </p:nvPr>
        </p:nvSpPr>
        <p:spPr/>
        <p:txBody>
          <a:bodyPr/>
          <a:lstStyle/>
          <a:p>
            <a:fld id="{C85F2B90-C1DA-488E-8C0B-A2EB86BAB528}" type="datetime1">
              <a:rPr kumimoji="1" lang="ja-JP" altLang="en-US" smtClean="0"/>
              <a:t>2020/3/14</a:t>
            </a:fld>
            <a:endParaRPr kumimoji="1" lang="ja-JP" altLang="en-US"/>
          </a:p>
        </p:txBody>
      </p:sp>
      <p:sp>
        <p:nvSpPr>
          <p:cNvPr id="5" name="フッター プレースホルダー 4">
            <a:extLst>
              <a:ext uri="{FF2B5EF4-FFF2-40B4-BE49-F238E27FC236}">
                <a16:creationId xmlns:a16="http://schemas.microsoft.com/office/drawing/2014/main" id="{5166CB3B-F415-4381-8DCC-3F11BFA3785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52294BC-F89B-4F5A-9C16-AD14F3C848CF}"/>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344386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63059C-A7C4-40D2-A21A-75806941A3E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DD34D59-2BE7-4136-97B1-F9F96D7AB36B}"/>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75A85CB-8CF3-41AD-829C-80262849CEAE}"/>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450DE42-8C6F-494F-8589-71D21A9A3467}"/>
              </a:ext>
            </a:extLst>
          </p:cNvPr>
          <p:cNvSpPr>
            <a:spLocks noGrp="1"/>
          </p:cNvSpPr>
          <p:nvPr>
            <p:ph type="dt" sz="half" idx="10"/>
          </p:nvPr>
        </p:nvSpPr>
        <p:spPr/>
        <p:txBody>
          <a:bodyPr/>
          <a:lstStyle/>
          <a:p>
            <a:fld id="{BC72045A-B1DC-4F09-A49B-58DD20210F9E}" type="datetime1">
              <a:rPr kumimoji="1" lang="ja-JP" altLang="en-US" smtClean="0"/>
              <a:t>2020/3/14</a:t>
            </a:fld>
            <a:endParaRPr kumimoji="1" lang="ja-JP" altLang="en-US"/>
          </a:p>
        </p:txBody>
      </p:sp>
      <p:sp>
        <p:nvSpPr>
          <p:cNvPr id="6" name="フッター プレースホルダー 5">
            <a:extLst>
              <a:ext uri="{FF2B5EF4-FFF2-40B4-BE49-F238E27FC236}">
                <a16:creationId xmlns:a16="http://schemas.microsoft.com/office/drawing/2014/main" id="{8A2CF1A1-3C2B-48FA-9EB5-1BCAD6DB88A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716E73E-08D8-4709-BA26-7FBBDCEC7C39}"/>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366546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4E577D-5488-43C2-9517-34315428FEAB}"/>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F85DB07-7162-48C9-922B-B57FC6F6736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F61F6CB-2078-4407-AE17-EAC0D8D6D832}"/>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B7261BC-D459-4098-9590-44E6FECB4E3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FBF49F4-8990-4221-A220-7240992776FC}"/>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15168EC-0F7B-41A7-9297-58AB9FB1076F}"/>
              </a:ext>
            </a:extLst>
          </p:cNvPr>
          <p:cNvSpPr>
            <a:spLocks noGrp="1"/>
          </p:cNvSpPr>
          <p:nvPr>
            <p:ph type="dt" sz="half" idx="10"/>
          </p:nvPr>
        </p:nvSpPr>
        <p:spPr/>
        <p:txBody>
          <a:bodyPr/>
          <a:lstStyle/>
          <a:p>
            <a:fld id="{B72234F0-69DB-471D-85B0-438FF75FF693}" type="datetime1">
              <a:rPr kumimoji="1" lang="ja-JP" altLang="en-US" smtClean="0"/>
              <a:t>2020/3/14</a:t>
            </a:fld>
            <a:endParaRPr kumimoji="1" lang="ja-JP" altLang="en-US"/>
          </a:p>
        </p:txBody>
      </p:sp>
      <p:sp>
        <p:nvSpPr>
          <p:cNvPr id="8" name="フッター プレースホルダー 7">
            <a:extLst>
              <a:ext uri="{FF2B5EF4-FFF2-40B4-BE49-F238E27FC236}">
                <a16:creationId xmlns:a16="http://schemas.microsoft.com/office/drawing/2014/main" id="{21FEB7DA-A628-4057-833F-60A625E9F78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965194C-33BE-47D5-8A24-9A9936BE7234}"/>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329525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B452E1-2D3C-4391-82E3-C4AE64CDC8B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02CA52A-1730-497B-9AF3-1A4CD9D052B0}"/>
              </a:ext>
            </a:extLst>
          </p:cNvPr>
          <p:cNvSpPr>
            <a:spLocks noGrp="1"/>
          </p:cNvSpPr>
          <p:nvPr>
            <p:ph type="dt" sz="half" idx="10"/>
          </p:nvPr>
        </p:nvSpPr>
        <p:spPr/>
        <p:txBody>
          <a:bodyPr/>
          <a:lstStyle/>
          <a:p>
            <a:fld id="{B24C1F92-992D-4236-955F-A915950764D9}" type="datetime1">
              <a:rPr kumimoji="1" lang="ja-JP" altLang="en-US" smtClean="0"/>
              <a:t>2020/3/14</a:t>
            </a:fld>
            <a:endParaRPr kumimoji="1" lang="ja-JP" altLang="en-US"/>
          </a:p>
        </p:txBody>
      </p:sp>
      <p:sp>
        <p:nvSpPr>
          <p:cNvPr id="4" name="フッター プレースホルダー 3">
            <a:extLst>
              <a:ext uri="{FF2B5EF4-FFF2-40B4-BE49-F238E27FC236}">
                <a16:creationId xmlns:a16="http://schemas.microsoft.com/office/drawing/2014/main" id="{A2E5DEA3-157D-451D-8978-2060913849D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25D0393-2435-416B-A7EA-0BD7726B7739}"/>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3577260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94150C8-3F53-4DDB-A195-307A8D1FF8E2}"/>
              </a:ext>
            </a:extLst>
          </p:cNvPr>
          <p:cNvSpPr>
            <a:spLocks noGrp="1"/>
          </p:cNvSpPr>
          <p:nvPr>
            <p:ph type="dt" sz="half" idx="10"/>
          </p:nvPr>
        </p:nvSpPr>
        <p:spPr/>
        <p:txBody>
          <a:bodyPr/>
          <a:lstStyle/>
          <a:p>
            <a:fld id="{E50573BF-D0B5-41AF-BF07-A819D7A35E1F}" type="datetime1">
              <a:rPr kumimoji="1" lang="ja-JP" altLang="en-US" smtClean="0"/>
              <a:t>2020/3/14</a:t>
            </a:fld>
            <a:endParaRPr kumimoji="1" lang="ja-JP" altLang="en-US"/>
          </a:p>
        </p:txBody>
      </p:sp>
      <p:sp>
        <p:nvSpPr>
          <p:cNvPr id="3" name="フッター プレースホルダー 2">
            <a:extLst>
              <a:ext uri="{FF2B5EF4-FFF2-40B4-BE49-F238E27FC236}">
                <a16:creationId xmlns:a16="http://schemas.microsoft.com/office/drawing/2014/main" id="{B36F2B60-0411-4F64-9F1B-A467821CBC5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679C5D5-9A20-4BE1-998E-1BBDFC46E85D}"/>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1662247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176648-F32A-4491-B5C9-16FCA81568A0}"/>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55798A0-410D-4CCE-A53A-590F5FC4563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A72D6E2-9321-4A4A-9354-44E60B0DFE9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3207118-7EE8-44A9-97CE-463EB14DD6A0}"/>
              </a:ext>
            </a:extLst>
          </p:cNvPr>
          <p:cNvSpPr>
            <a:spLocks noGrp="1"/>
          </p:cNvSpPr>
          <p:nvPr>
            <p:ph type="dt" sz="half" idx="10"/>
          </p:nvPr>
        </p:nvSpPr>
        <p:spPr/>
        <p:txBody>
          <a:bodyPr/>
          <a:lstStyle/>
          <a:p>
            <a:fld id="{6F9ACA61-3F8B-4011-AE0C-D95B4BF3054C}" type="datetime1">
              <a:rPr kumimoji="1" lang="ja-JP" altLang="en-US" smtClean="0"/>
              <a:t>2020/3/14</a:t>
            </a:fld>
            <a:endParaRPr kumimoji="1" lang="ja-JP" altLang="en-US"/>
          </a:p>
        </p:txBody>
      </p:sp>
      <p:sp>
        <p:nvSpPr>
          <p:cNvPr id="6" name="フッター プレースホルダー 5">
            <a:extLst>
              <a:ext uri="{FF2B5EF4-FFF2-40B4-BE49-F238E27FC236}">
                <a16:creationId xmlns:a16="http://schemas.microsoft.com/office/drawing/2014/main" id="{A11FA5C1-DFDB-474A-BE54-03CC152031C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F7E05F3-4BF4-4326-98F3-CF717656DBD3}"/>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1854661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D4F15E-120C-43FE-BDEC-9628C1C45917}"/>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86D8A19-0C16-408A-BFC8-1726E94950D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2F52CDA7-9569-44A2-8327-B93076BEBF1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4221CEA-066D-4358-B64A-8E4EC2CB0E9D}"/>
              </a:ext>
            </a:extLst>
          </p:cNvPr>
          <p:cNvSpPr>
            <a:spLocks noGrp="1"/>
          </p:cNvSpPr>
          <p:nvPr>
            <p:ph type="dt" sz="half" idx="10"/>
          </p:nvPr>
        </p:nvSpPr>
        <p:spPr/>
        <p:txBody>
          <a:bodyPr/>
          <a:lstStyle/>
          <a:p>
            <a:fld id="{F04F2268-AF84-45FA-86B9-357E61C52057}" type="datetime1">
              <a:rPr kumimoji="1" lang="ja-JP" altLang="en-US" smtClean="0"/>
              <a:t>2020/3/14</a:t>
            </a:fld>
            <a:endParaRPr kumimoji="1" lang="ja-JP" altLang="en-US"/>
          </a:p>
        </p:txBody>
      </p:sp>
      <p:sp>
        <p:nvSpPr>
          <p:cNvPr id="6" name="フッター プレースホルダー 5">
            <a:extLst>
              <a:ext uri="{FF2B5EF4-FFF2-40B4-BE49-F238E27FC236}">
                <a16:creationId xmlns:a16="http://schemas.microsoft.com/office/drawing/2014/main" id="{83131AA3-8EF7-4E73-9024-ACA199C53AD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B86C098-51D7-4557-A0C4-12DA7E43ABDA}"/>
              </a:ext>
            </a:extLst>
          </p:cNvPr>
          <p:cNvSpPr>
            <a:spLocks noGrp="1"/>
          </p:cNvSpPr>
          <p:nvPr>
            <p:ph type="sldNum" sz="quarter" idx="12"/>
          </p:nvPr>
        </p:nvSpPr>
        <p:spPr/>
        <p:txBody>
          <a:bodyPr/>
          <a:lstStyle/>
          <a:p>
            <a:fld id="{5BC1AA0F-DC6F-42CA-96D5-CD5B3CD1E82B}" type="slidenum">
              <a:rPr kumimoji="1" lang="ja-JP" altLang="en-US" smtClean="0"/>
              <a:t>‹#›</a:t>
            </a:fld>
            <a:endParaRPr kumimoji="1" lang="ja-JP" altLang="en-US"/>
          </a:p>
        </p:txBody>
      </p:sp>
    </p:spTree>
    <p:extLst>
      <p:ext uri="{BB962C8B-B14F-4D97-AF65-F5344CB8AC3E}">
        <p14:creationId xmlns:p14="http://schemas.microsoft.com/office/powerpoint/2010/main" val="2784888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AE1D88E-1958-43BE-8116-FB4D13F6C4E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B338104-B965-4950-BB0C-1B654A05CC9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448DEB6-B332-4FD6-82FD-AF3C8041CD4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950930C-6FAD-4844-9933-9B8E260B470A}" type="datetime1">
              <a:rPr kumimoji="1" lang="ja-JP" altLang="en-US" smtClean="0"/>
              <a:t>2020/3/14</a:t>
            </a:fld>
            <a:endParaRPr kumimoji="1" lang="ja-JP" altLang="en-US"/>
          </a:p>
        </p:txBody>
      </p:sp>
      <p:sp>
        <p:nvSpPr>
          <p:cNvPr id="5" name="フッター プレースホルダー 4">
            <a:extLst>
              <a:ext uri="{FF2B5EF4-FFF2-40B4-BE49-F238E27FC236}">
                <a16:creationId xmlns:a16="http://schemas.microsoft.com/office/drawing/2014/main" id="{4310A2B0-3A43-44EB-8F7B-36AFB3DD94D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7804703-17A7-48BC-AD05-B8F51BCE5757}"/>
              </a:ext>
            </a:extLst>
          </p:cNvPr>
          <p:cNvSpPr>
            <a:spLocks noGrp="1"/>
          </p:cNvSpPr>
          <p:nvPr>
            <p:ph type="sldNum" sz="quarter" idx="4"/>
          </p:nvPr>
        </p:nvSpPr>
        <p:spPr>
          <a:xfrm>
            <a:off x="7086600" y="6538913"/>
            <a:ext cx="20574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5BC1AA0F-DC6F-42CA-96D5-CD5B3CD1E82B}" type="slidenum">
              <a:rPr lang="ja-JP" altLang="en-US" smtClean="0"/>
              <a:pPr/>
              <a:t>‹#›</a:t>
            </a:fld>
            <a:endParaRPr lang="ja-JP" altLang="en-US" dirty="0"/>
          </a:p>
        </p:txBody>
      </p:sp>
    </p:spTree>
    <p:extLst>
      <p:ext uri="{BB962C8B-B14F-4D97-AF65-F5344CB8AC3E}">
        <p14:creationId xmlns:p14="http://schemas.microsoft.com/office/powerpoint/2010/main" val="289340815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5327E-7A93-4CEB-B088-B1983D3F5C26}" type="datetimeFigureOut">
              <a:rPr kumimoji="1" lang="ja-JP" altLang="en-US" smtClean="0"/>
              <a:t>2020/3/14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64516F-A834-419C-8A77-8FB5B980A6CF}" type="slidenum">
              <a:rPr kumimoji="1" lang="ja-JP" altLang="en-US" smtClean="0"/>
              <a:t>‹#›</a:t>
            </a:fld>
            <a:endParaRPr kumimoji="1" lang="ja-JP" altLang="en-US"/>
          </a:p>
        </p:txBody>
      </p:sp>
    </p:spTree>
    <p:extLst>
      <p:ext uri="{BB962C8B-B14F-4D97-AF65-F5344CB8AC3E}">
        <p14:creationId xmlns:p14="http://schemas.microsoft.com/office/powerpoint/2010/main" val="319477494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18" Type="http://schemas.openxmlformats.org/officeDocument/2006/relationships/diagramData" Target="../diagrams/data6.xml"/><Relationship Id="rId26" Type="http://schemas.openxmlformats.org/officeDocument/2006/relationships/diagramColors" Target="../diagrams/colors7.xml"/><Relationship Id="rId3" Type="http://schemas.openxmlformats.org/officeDocument/2006/relationships/diagramData" Target="../diagrams/data3.xml"/><Relationship Id="rId21" Type="http://schemas.openxmlformats.org/officeDocument/2006/relationships/diagramColors" Target="../diagrams/colors6.xml"/><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5" Type="http://schemas.openxmlformats.org/officeDocument/2006/relationships/diagramQuickStyle" Target="../diagrams/quickStyle7.xml"/><Relationship Id="rId2" Type="http://schemas.openxmlformats.org/officeDocument/2006/relationships/notesSlide" Target="../notesSlides/notesSlide4.xml"/><Relationship Id="rId16" Type="http://schemas.openxmlformats.org/officeDocument/2006/relationships/diagramColors" Target="../diagrams/colors5.xml"/><Relationship Id="rId20" Type="http://schemas.openxmlformats.org/officeDocument/2006/relationships/diagramQuickStyle" Target="../diagrams/quickStyle6.xml"/><Relationship Id="rId1" Type="http://schemas.openxmlformats.org/officeDocument/2006/relationships/slideLayout" Target="../slideLayouts/slideLayout16.xml"/><Relationship Id="rId6" Type="http://schemas.openxmlformats.org/officeDocument/2006/relationships/diagramColors" Target="../diagrams/colors3.xml"/><Relationship Id="rId11" Type="http://schemas.openxmlformats.org/officeDocument/2006/relationships/diagramColors" Target="../diagrams/colors4.xml"/><Relationship Id="rId24" Type="http://schemas.openxmlformats.org/officeDocument/2006/relationships/diagramLayout" Target="../diagrams/layout7.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23" Type="http://schemas.openxmlformats.org/officeDocument/2006/relationships/diagramData" Target="../diagrams/data7.xml"/><Relationship Id="rId10" Type="http://schemas.openxmlformats.org/officeDocument/2006/relationships/diagramQuickStyle" Target="../diagrams/quickStyle4.xml"/><Relationship Id="rId19" Type="http://schemas.openxmlformats.org/officeDocument/2006/relationships/diagramLayout" Target="../diagrams/layout6.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 Id="rId22" Type="http://schemas.microsoft.com/office/2007/relationships/diagramDrawing" Target="../diagrams/drawing6.xml"/><Relationship Id="rId27" Type="http://schemas.microsoft.com/office/2007/relationships/diagramDrawing" Target="../diagrams/drawing7.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Duo_sunt"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en.wikipedia.org/wiki/Separation_of_church_and_stat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amazon.co.jp/&#12488;&#12510;&#12473;&#12539;&#12450;&#12463;&#12451;&#12490;&#12473;&#12395;&#12362;&#12369;&#12427;&#20154;&#26684;-&#12506;&#12523;&#12477;&#12490;-&#12398;&#23384;&#22312;&#35542;-&#23665;&#26412;-&#33459;&#20037;/dp/4862851452/ref=sr_1_fkmr0_1?__mk_ja_JP=%E3%82%AB%E3%82%BF%E3%82%AB%E3%83%8A&amp;keywords=%E3%83%88%E3%83%9E%E3%82%B9%E3%83%BB%E3%82%A2%E3%82%AF%E3%82%A3%E3%83%8A%E3%82%B9%E3%81%AB%E3%82%88%E3%82%8B%E4%BA%BA%E6%A0%BC%E3%81%AE%E5%AD%98%E5%9C%A8%E8%AB%96&amp;qid=1583929176&amp;sr=8-1-fkmr0"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8">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3B66EA76-CA19-4F17-92CA-DDB1D2A2D607}"/>
              </a:ext>
            </a:extLst>
          </p:cNvPr>
          <p:cNvSpPr>
            <a:spLocks noGrp="1"/>
          </p:cNvSpPr>
          <p:nvPr>
            <p:ph type="ctrTitle"/>
          </p:nvPr>
        </p:nvSpPr>
        <p:spPr>
          <a:xfrm>
            <a:off x="820571" y="851517"/>
            <a:ext cx="3928849" cy="2991416"/>
          </a:xfrm>
        </p:spPr>
        <p:txBody>
          <a:bodyPr anchor="b">
            <a:normAutofit/>
          </a:bodyPr>
          <a:lstStyle/>
          <a:p>
            <a:r>
              <a:rPr lang="ja-JP" altLang="en-US" sz="1400" dirty="0"/>
              <a:t>真生会館 学び合いの会 分科会</a:t>
            </a:r>
            <a:br>
              <a:rPr lang="en-US" altLang="ja-JP" sz="1400" dirty="0"/>
            </a:br>
            <a:r>
              <a:rPr lang="ja-JP" altLang="en-US" sz="1100" dirty="0"/>
              <a:t>教皇フランシスコの思想</a:t>
            </a:r>
            <a:br>
              <a:rPr lang="en-US" altLang="ja-JP" sz="2100" dirty="0"/>
            </a:br>
            <a:r>
              <a:rPr lang="ja-JP" altLang="en-US" sz="2100" dirty="0"/>
              <a:t>　</a:t>
            </a:r>
            <a:br>
              <a:rPr lang="en-US" altLang="ja-JP" sz="2100" dirty="0"/>
            </a:br>
            <a:r>
              <a:rPr lang="en-US" altLang="ja-JP" sz="2800" dirty="0"/>
              <a:t>Building bridges between </a:t>
            </a:r>
            <a:br>
              <a:rPr lang="en-US" altLang="ja-JP" sz="2800" dirty="0"/>
            </a:br>
            <a:r>
              <a:rPr lang="en-US" altLang="ja-JP" sz="2800" dirty="0"/>
              <a:t>peoples and individuals </a:t>
            </a:r>
            <a:br>
              <a:rPr lang="en-US" altLang="ja-JP" sz="2100" dirty="0"/>
            </a:br>
            <a:br>
              <a:rPr lang="en-US" altLang="ja-JP" sz="2100" dirty="0"/>
            </a:br>
            <a:r>
              <a:rPr lang="ja-JP" altLang="en-US" sz="1200" dirty="0"/>
              <a:t>　その</a:t>
            </a:r>
            <a:r>
              <a:rPr lang="en-US" altLang="ja-JP" sz="1200" dirty="0"/>
              <a:t>1</a:t>
            </a:r>
            <a:r>
              <a:rPr lang="ja-JP" altLang="en-US" sz="1200" dirty="0"/>
              <a:t>：</a:t>
            </a:r>
            <a:r>
              <a:rPr lang="en-US" altLang="ja-JP" sz="1200" dirty="0"/>
              <a:t>Church and State</a:t>
            </a:r>
            <a:br>
              <a:rPr lang="en-US" altLang="ja-JP" sz="2100" dirty="0"/>
            </a:br>
            <a:endParaRPr kumimoji="1" lang="ja-JP" altLang="en-US" sz="2100" dirty="0"/>
          </a:p>
        </p:txBody>
      </p:sp>
      <p:sp>
        <p:nvSpPr>
          <p:cNvPr id="3" name="字幕 2">
            <a:extLst>
              <a:ext uri="{FF2B5EF4-FFF2-40B4-BE49-F238E27FC236}">
                <a16:creationId xmlns:a16="http://schemas.microsoft.com/office/drawing/2014/main" id="{B6869723-AE5D-409D-B386-048448A32648}"/>
              </a:ext>
            </a:extLst>
          </p:cNvPr>
          <p:cNvSpPr>
            <a:spLocks noGrp="1"/>
          </p:cNvSpPr>
          <p:nvPr>
            <p:ph type="subTitle" idx="1"/>
          </p:nvPr>
        </p:nvSpPr>
        <p:spPr>
          <a:xfrm>
            <a:off x="1007441" y="4109148"/>
            <a:ext cx="3125336" cy="2163551"/>
          </a:xfrm>
        </p:spPr>
        <p:txBody>
          <a:bodyPr anchor="t">
            <a:normAutofit/>
          </a:bodyPr>
          <a:lstStyle/>
          <a:p>
            <a:pPr algn="l"/>
            <a:endParaRPr kumimoji="1" lang="en-US" altLang="ja-JP" dirty="0"/>
          </a:p>
          <a:p>
            <a:pPr algn="l"/>
            <a:endParaRPr lang="en-US" altLang="ja-JP" dirty="0"/>
          </a:p>
          <a:p>
            <a:pPr algn="l"/>
            <a:endParaRPr lang="en-US" altLang="ja-JP" dirty="0"/>
          </a:p>
          <a:p>
            <a:pPr algn="l"/>
            <a:endParaRPr kumimoji="1" lang="en-US" altLang="ja-JP" dirty="0"/>
          </a:p>
          <a:p>
            <a:r>
              <a:rPr kumimoji="1" lang="en-US" altLang="ja-JP" dirty="0"/>
              <a:t>2020.03.21</a:t>
            </a:r>
            <a:endParaRPr lang="en-US" altLang="ja-JP" dirty="0"/>
          </a:p>
          <a:p>
            <a:r>
              <a:rPr kumimoji="1" lang="ja-JP" altLang="en-US" dirty="0"/>
              <a:t>齋藤旬</a:t>
            </a:r>
          </a:p>
        </p:txBody>
      </p:sp>
      <p:sp>
        <p:nvSpPr>
          <p:cNvPr id="24" name="Freeform: Shape 10">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32777" y="851518"/>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図 3">
            <a:extLst>
              <a:ext uri="{FF2B5EF4-FFF2-40B4-BE49-F238E27FC236}">
                <a16:creationId xmlns:a16="http://schemas.microsoft.com/office/drawing/2014/main" id="{3A44E9BF-551C-4331-A477-E250E0B63CC7}"/>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5757212" y="2129307"/>
            <a:ext cx="2195829" cy="3217333"/>
          </a:xfrm>
          <a:prstGeom prst="rect">
            <a:avLst/>
          </a:prstGeom>
          <a:noFill/>
        </p:spPr>
      </p:pic>
      <p:sp>
        <p:nvSpPr>
          <p:cNvPr id="5" name="スライド番号プレースホルダー 4">
            <a:extLst>
              <a:ext uri="{FF2B5EF4-FFF2-40B4-BE49-F238E27FC236}">
                <a16:creationId xmlns:a16="http://schemas.microsoft.com/office/drawing/2014/main" id="{86F0DA64-3146-4CAB-8A50-AE64905DD2DD}"/>
              </a:ext>
            </a:extLst>
          </p:cNvPr>
          <p:cNvSpPr>
            <a:spLocks noGrp="1"/>
          </p:cNvSpPr>
          <p:nvPr>
            <p:ph type="sldNum" sz="quarter" idx="12"/>
          </p:nvPr>
        </p:nvSpPr>
        <p:spPr/>
        <p:txBody>
          <a:bodyPr/>
          <a:lstStyle/>
          <a:p>
            <a:fld id="{5BC1AA0F-DC6F-42CA-96D5-CD5B3CD1E82B}" type="slidenum">
              <a:rPr kumimoji="1" lang="ja-JP" altLang="en-US" smtClean="0"/>
              <a:t>1</a:t>
            </a:fld>
            <a:endParaRPr kumimoji="1" lang="ja-JP" altLang="en-US" dirty="0"/>
          </a:p>
        </p:txBody>
      </p:sp>
    </p:spTree>
    <p:extLst>
      <p:ext uri="{BB962C8B-B14F-4D97-AF65-F5344CB8AC3E}">
        <p14:creationId xmlns:p14="http://schemas.microsoft.com/office/powerpoint/2010/main" val="1935054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3890" y="116347"/>
            <a:ext cx="7886700" cy="805673"/>
          </a:xfrm>
        </p:spPr>
        <p:txBody>
          <a:bodyPr>
            <a:noAutofit/>
          </a:bodyPr>
          <a:lstStyle/>
          <a:p>
            <a:pPr algn="ctr"/>
            <a:r>
              <a:rPr lang="en-US" altLang="ja-JP" sz="5400" b="1" dirty="0">
                <a:solidFill>
                  <a:srgbClr val="FF00FF"/>
                </a:solidFill>
              </a:rPr>
              <a:t>bridges</a:t>
            </a:r>
            <a:r>
              <a:rPr lang="en-US" altLang="ja-JP" sz="5400" dirty="0"/>
              <a:t> </a:t>
            </a:r>
            <a:r>
              <a:rPr lang="en-US" altLang="ja-JP" sz="2400" dirty="0"/>
              <a:t>between </a:t>
            </a:r>
            <a:r>
              <a:rPr lang="en-US" altLang="ja-JP" sz="2400" b="1" dirty="0">
                <a:solidFill>
                  <a:schemeClr val="accent6">
                    <a:lumMod val="75000"/>
                  </a:schemeClr>
                </a:solidFill>
              </a:rPr>
              <a:t>peoples</a:t>
            </a:r>
            <a:r>
              <a:rPr lang="en-US" altLang="ja-JP" sz="2400" dirty="0"/>
              <a:t> and </a:t>
            </a:r>
            <a:r>
              <a:rPr lang="en-US" altLang="ja-JP" sz="2400" b="1" dirty="0">
                <a:solidFill>
                  <a:schemeClr val="accent1">
                    <a:lumMod val="75000"/>
                  </a:schemeClr>
                </a:solidFill>
              </a:rPr>
              <a:t>individuals</a:t>
            </a:r>
            <a:endParaRPr kumimoji="1" lang="ja-JP" altLang="en-US" sz="2400" b="1" dirty="0">
              <a:solidFill>
                <a:schemeClr val="accent1">
                  <a:lumMod val="75000"/>
                </a:schemeClr>
              </a:solidFill>
            </a:endParaRPr>
          </a:p>
        </p:txBody>
      </p:sp>
      <p:graphicFrame>
        <p:nvGraphicFramePr>
          <p:cNvPr id="4" name="図表 3"/>
          <p:cNvGraphicFramePr/>
          <p:nvPr/>
        </p:nvGraphicFramePr>
        <p:xfrm>
          <a:off x="-921828" y="698902"/>
          <a:ext cx="9802586" cy="57107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表 6">
            <a:extLst>
              <a:ext uri="{FF2B5EF4-FFF2-40B4-BE49-F238E27FC236}">
                <a16:creationId xmlns:a16="http://schemas.microsoft.com/office/drawing/2014/main" id="{3B6F9F66-6F8A-4F2F-8FF0-063C3D2F65E4}"/>
              </a:ext>
            </a:extLst>
          </p:cNvPr>
          <p:cNvGraphicFramePr>
            <a:graphicFrameLocks noGrp="1"/>
          </p:cNvGraphicFramePr>
          <p:nvPr>
            <p:ph idx="1"/>
          </p:nvPr>
        </p:nvGraphicFramePr>
        <p:xfrm>
          <a:off x="353466" y="951879"/>
          <a:ext cx="7960531" cy="5343218"/>
        </p:xfrm>
        <a:graphic>
          <a:graphicData uri="http://schemas.openxmlformats.org/drawingml/2006/table">
            <a:tbl>
              <a:tblPr firstRow="1" bandRow="1">
                <a:tableStyleId>{8799B23B-EC83-4686-B30A-512413B5E67A}</a:tableStyleId>
              </a:tblPr>
              <a:tblGrid>
                <a:gridCol w="499500">
                  <a:extLst>
                    <a:ext uri="{9D8B030D-6E8A-4147-A177-3AD203B41FA5}">
                      <a16:colId xmlns:a16="http://schemas.microsoft.com/office/drawing/2014/main" val="1207059016"/>
                    </a:ext>
                  </a:extLst>
                </a:gridCol>
                <a:gridCol w="1945068">
                  <a:extLst>
                    <a:ext uri="{9D8B030D-6E8A-4147-A177-3AD203B41FA5}">
                      <a16:colId xmlns:a16="http://schemas.microsoft.com/office/drawing/2014/main" val="122412993"/>
                    </a:ext>
                  </a:extLst>
                </a:gridCol>
                <a:gridCol w="2332328">
                  <a:extLst>
                    <a:ext uri="{9D8B030D-6E8A-4147-A177-3AD203B41FA5}">
                      <a16:colId xmlns:a16="http://schemas.microsoft.com/office/drawing/2014/main" val="3632024564"/>
                    </a:ext>
                  </a:extLst>
                </a:gridCol>
                <a:gridCol w="1289470">
                  <a:extLst>
                    <a:ext uri="{9D8B030D-6E8A-4147-A177-3AD203B41FA5}">
                      <a16:colId xmlns:a16="http://schemas.microsoft.com/office/drawing/2014/main" val="184912226"/>
                    </a:ext>
                  </a:extLst>
                </a:gridCol>
                <a:gridCol w="1894165">
                  <a:extLst>
                    <a:ext uri="{9D8B030D-6E8A-4147-A177-3AD203B41FA5}">
                      <a16:colId xmlns:a16="http://schemas.microsoft.com/office/drawing/2014/main" val="3337712754"/>
                    </a:ext>
                  </a:extLst>
                </a:gridCol>
              </a:tblGrid>
              <a:tr h="374540">
                <a:tc gridSpan="3">
                  <a:txBody>
                    <a:bodyPr/>
                    <a:lstStyle/>
                    <a:p>
                      <a:pPr algn="ctr"/>
                      <a:r>
                        <a:rPr kumimoji="1" lang="en-US" altLang="ja-JP" sz="4000" baseline="0" dirty="0">
                          <a:solidFill>
                            <a:schemeClr val="accent6">
                              <a:lumMod val="75000"/>
                            </a:schemeClr>
                          </a:solidFill>
                        </a:rPr>
                        <a:t>peoples</a:t>
                      </a:r>
                      <a:endParaRPr kumimoji="1" lang="ja-JP" altLang="en-US" sz="4000" baseline="0" dirty="0">
                        <a:solidFill>
                          <a:schemeClr val="accent6">
                            <a:lumMod val="75000"/>
                          </a:schemeClr>
                        </a:solidFill>
                      </a:endParaRPr>
                    </a:p>
                  </a:txBody>
                  <a:tcPr marT="0" marB="0">
                    <a:lnL w="12700" cmpd="sng">
                      <a:noFill/>
                    </a:lnL>
                    <a:lnR w="12700" cmpd="sng">
                      <a:noFill/>
                    </a:lnR>
                    <a:lnT w="12700" cmpd="sng">
                      <a:noFill/>
                    </a:lnT>
                    <a:lnB w="25400" cmpd="sng">
                      <a:noFill/>
                    </a:lnB>
                    <a:lnTlToBr w="12700" cmpd="sng">
                      <a:noFill/>
                      <a:prstDash val="solid"/>
                    </a:lnTlToBr>
                    <a:lnBlToTr w="12700" cmpd="sng">
                      <a:noFill/>
                      <a:prstDash val="solid"/>
                    </a:lnBlToTr>
                  </a:tcPr>
                </a:tc>
                <a:tc hMerge="1">
                  <a:txBody>
                    <a:bodyPr/>
                    <a:lstStyle/>
                    <a:p>
                      <a:pPr algn="ctr"/>
                      <a:endParaRPr kumimoji="1" lang="ja-JP" altLang="en-US" sz="4000" baseline="0" dirty="0">
                        <a:solidFill>
                          <a:schemeClr val="accent6">
                            <a:lumMod val="75000"/>
                          </a:schemeClr>
                        </a:solidFill>
                      </a:endParaRPr>
                    </a:p>
                  </a:txBody>
                  <a:tcPr marT="0" marB="0">
                    <a:lnL w="12700" cmpd="sng">
                      <a:noFill/>
                    </a:lnL>
                    <a:lnR w="12700" cmpd="sng">
                      <a:noFill/>
                    </a:lnR>
                    <a:lnT w="12700" cmpd="sng">
                      <a:noFill/>
                    </a:lnT>
                    <a:lnB w="25400" cmpd="sng">
                      <a:noFill/>
                    </a:lnB>
                    <a:lnTlToBr w="12700" cmpd="sng">
                      <a:noFill/>
                      <a:prstDash val="solid"/>
                    </a:lnTlToBr>
                    <a:lnBlToTr w="12700" cmpd="sng">
                      <a:noFill/>
                      <a:prstDash val="solid"/>
                    </a:lnBlToTr>
                  </a:tcPr>
                </a:tc>
                <a:tc hMerge="1">
                  <a:txBody>
                    <a:bodyPr/>
                    <a:lstStyle/>
                    <a:p>
                      <a:pPr algn="ctr"/>
                      <a:endParaRPr kumimoji="1" lang="ja-JP" altLang="en-US" sz="2800" dirty="0"/>
                    </a:p>
                  </a:txBody>
                  <a:tcPr anchor="ctr"/>
                </a:tc>
                <a:tc gridSpan="2">
                  <a:txBody>
                    <a:bodyPr/>
                    <a:lstStyle/>
                    <a:p>
                      <a:pPr algn="ctr"/>
                      <a:r>
                        <a:rPr kumimoji="1" lang="en-US" altLang="ja-JP" sz="4000" dirty="0">
                          <a:solidFill>
                            <a:schemeClr val="accent1">
                              <a:lumMod val="75000"/>
                            </a:schemeClr>
                          </a:solidFill>
                        </a:rPr>
                        <a:t>individuals</a:t>
                      </a:r>
                      <a:endParaRPr kumimoji="1" lang="ja-JP" altLang="en-US" sz="4000" dirty="0">
                        <a:solidFill>
                          <a:schemeClr val="accent1">
                            <a:lumMod val="75000"/>
                          </a:schemeClr>
                        </a:solidFill>
                      </a:endParaRPr>
                    </a:p>
                  </a:txBody>
                  <a:tcPr marT="0" marB="0">
                    <a:lnL w="12700" cmpd="sng">
                      <a:noFill/>
                    </a:lnL>
                    <a:lnR w="12700" cmpd="sng">
                      <a:noFill/>
                    </a:lnR>
                    <a:lnT w="12700" cmpd="sng">
                      <a:noFill/>
                    </a:lnT>
                    <a:lnB w="25400" cmpd="sng">
                      <a:noFill/>
                    </a:lnB>
                    <a:lnTlToBr w="12700" cmpd="sng">
                      <a:noFill/>
                      <a:prstDash val="solid"/>
                    </a:lnTlToBr>
                    <a:lnBlToTr w="12700" cmpd="sng">
                      <a:noFill/>
                      <a:prstDash val="solid"/>
                    </a:lnBlToTr>
                  </a:tcPr>
                </a:tc>
                <a:tc hMerge="1">
                  <a:txBody>
                    <a:bodyPr/>
                    <a:lstStyle/>
                    <a:p>
                      <a:pPr algn="ctr"/>
                      <a:endParaRPr kumimoji="1" lang="ja-JP" altLang="en-US" sz="2800" dirty="0"/>
                    </a:p>
                  </a:txBody>
                  <a:tcPr anchor="ctr"/>
                </a:tc>
                <a:extLst>
                  <a:ext uri="{0D108BD9-81ED-4DB2-BD59-A6C34878D82A}">
                    <a16:rowId xmlns:a16="http://schemas.microsoft.com/office/drawing/2014/main" val="2679518574"/>
                  </a:ext>
                </a:extLst>
              </a:tr>
              <a:tr h="189022">
                <a:tc>
                  <a:txBody>
                    <a:bodyPr/>
                    <a:lstStyle/>
                    <a:p>
                      <a:pPr algn="ctr"/>
                      <a:endParaRPr kumimoji="1" lang="ja-JP" altLang="en-US" sz="3200" dirty="0"/>
                    </a:p>
                  </a:txBody>
                  <a:tcPr marT="36000" marB="36000">
                    <a:lnL w="12700" cmpd="sng">
                      <a:noFill/>
                    </a:lnL>
                    <a:lnR w="12700" cmpd="sng">
                      <a:noFill/>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3200" dirty="0"/>
                    </a:p>
                  </a:txBody>
                  <a:tcPr marT="36000" marB="36000">
                    <a:lnL w="12700" cmpd="sng">
                      <a:noFill/>
                    </a:lnL>
                    <a:lnR w="12700" cmpd="sng">
                      <a:noFill/>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en-US" altLang="ja-JP" sz="4000" b="1" baseline="0" dirty="0">
                          <a:solidFill>
                            <a:srgbClr val="FF00FF"/>
                          </a:solidFill>
                        </a:rPr>
                        <a:t>bridges</a:t>
                      </a:r>
                      <a:endParaRPr kumimoji="1" lang="ja-JP" altLang="en-US" sz="4000" b="1" baseline="0" dirty="0">
                        <a:solidFill>
                          <a:srgbClr val="FF00FF"/>
                        </a:solidFill>
                      </a:endParaRPr>
                    </a:p>
                  </a:txBody>
                  <a:tcPr marT="0" marB="0">
                    <a:lnL w="12700" cmpd="sng">
                      <a:noFill/>
                    </a:lnL>
                    <a:lnR w="12700" cmpd="sng">
                      <a:noFill/>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a:endParaRPr kumimoji="1" lang="ja-JP" altLang="en-US" sz="3200" dirty="0"/>
                    </a:p>
                  </a:txBody>
                  <a:tcPr marT="36000" marB="36000">
                    <a:lnL w="12700" cmpd="sng">
                      <a:noFill/>
                    </a:lnL>
                    <a:lnR w="12700" cmpd="sng">
                      <a:noFill/>
                    </a:lnR>
                    <a:lnT w="254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10363133"/>
                  </a:ext>
                </a:extLst>
              </a:tr>
              <a:tr h="291158">
                <a:tc>
                  <a:txBody>
                    <a:bodyPr/>
                    <a:lstStyle/>
                    <a:p>
                      <a:pPr algn="ctr"/>
                      <a:r>
                        <a:rPr kumimoji="1" lang="en-US" altLang="ja-JP" sz="1600" dirty="0">
                          <a:solidFill>
                            <a:srgbClr val="FF00FF"/>
                          </a:solidFill>
                        </a:rPr>
                        <a:t>1</a:t>
                      </a:r>
                      <a:endParaRPr kumimoji="1" lang="ja-JP" altLang="en-US" sz="1600" dirty="0">
                        <a:solidFill>
                          <a:srgbClr val="FF00FF"/>
                        </a:solidFill>
                      </a:endParaRPr>
                    </a:p>
                  </a:txBody>
                  <a:tcPr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solidFill>
                            <a:schemeClr val="accent6">
                              <a:lumMod val="75000"/>
                            </a:schemeClr>
                          </a:solidFill>
                        </a:rPr>
                        <a:t>goodness</a:t>
                      </a:r>
                      <a:endParaRPr kumimoji="1" lang="ja-JP" altLang="en-US" sz="1600" dirty="0">
                        <a:solidFill>
                          <a:schemeClr val="accent6">
                            <a:lumMod val="75000"/>
                          </a:schemeClr>
                        </a:solidFill>
                      </a:endParaRPr>
                    </a:p>
                  </a:txBody>
                  <a:tcPr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en-US" altLang="ja-JP" sz="1600" baseline="0" dirty="0">
                          <a:solidFill>
                            <a:srgbClr val="FF00FF"/>
                          </a:solidFill>
                        </a:rPr>
                        <a:t>common good</a:t>
                      </a:r>
                      <a:endParaRPr kumimoji="1" lang="ja-JP" altLang="en-US" sz="1600" baseline="0" dirty="0">
                        <a:solidFill>
                          <a:srgbClr val="FF00FF"/>
                        </a:solidFill>
                      </a:endParaRPr>
                    </a:p>
                  </a:txBody>
                  <a:tcPr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a:r>
                        <a:rPr kumimoji="1" lang="en-US" altLang="ja-JP" sz="1600" baseline="0">
                          <a:solidFill>
                            <a:schemeClr val="accent1">
                              <a:lumMod val="75000"/>
                            </a:schemeClr>
                          </a:solidFill>
                        </a:rPr>
                        <a:t>justice</a:t>
                      </a:r>
                      <a:endParaRPr kumimoji="1" lang="ja-JP" altLang="en-US" sz="1600" baseline="0" dirty="0">
                        <a:solidFill>
                          <a:schemeClr val="accent1">
                            <a:lumMod val="75000"/>
                          </a:schemeClr>
                        </a:solidFill>
                      </a:endParaRPr>
                    </a:p>
                  </a:txBody>
                  <a:tcPr marT="0" marB="0" anchor="ctr">
                    <a:lnL w="12700" cmpd="sng">
                      <a:noFill/>
                    </a:lnL>
                    <a:lnR w="12700" cmpd="sng">
                      <a:noFill/>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8809466"/>
                  </a:ext>
                </a:extLst>
              </a:tr>
              <a:tr h="281940">
                <a:tc>
                  <a:txBody>
                    <a:bodyPr/>
                    <a:lstStyle/>
                    <a:p>
                      <a:pPr algn="ctr"/>
                      <a:r>
                        <a:rPr kumimoji="1" lang="en-US" altLang="ja-JP" sz="1600" dirty="0">
                          <a:solidFill>
                            <a:srgbClr val="FF00FF"/>
                          </a:solidFill>
                        </a:rPr>
                        <a:t>2</a:t>
                      </a:r>
                      <a:endParaRPr kumimoji="1" lang="ja-JP" altLang="en-US" sz="160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solidFill>
                            <a:schemeClr val="accent6">
                              <a:lumMod val="75000"/>
                            </a:schemeClr>
                          </a:solidFill>
                        </a:rPr>
                        <a:t>dignity</a:t>
                      </a:r>
                      <a:endParaRPr kumimoji="1" lang="ja-JP" altLang="en-US" sz="1600" dirty="0">
                        <a:solidFill>
                          <a:schemeClr val="accent6">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aseline="0" dirty="0">
                          <a:solidFill>
                            <a:srgbClr val="FF00FF"/>
                          </a:solidFill>
                        </a:rPr>
                        <a:t>human dignity</a:t>
                      </a:r>
                      <a:endParaRPr kumimoji="1" lang="ja-JP" altLang="en-US" sz="1600" baseline="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aseline="0">
                          <a:solidFill>
                            <a:schemeClr val="accent1">
                              <a:lumMod val="75000"/>
                            </a:schemeClr>
                          </a:solidFill>
                        </a:rPr>
                        <a:t>human</a:t>
                      </a:r>
                      <a:endParaRPr kumimoji="1" lang="ja-JP" altLang="en-US" sz="1600" baseline="0" dirty="0">
                        <a:solidFill>
                          <a:schemeClr val="accent1">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2554644"/>
                  </a:ext>
                </a:extLst>
              </a:tr>
              <a:tr h="251460">
                <a:tc>
                  <a:txBody>
                    <a:bodyPr/>
                    <a:lstStyle/>
                    <a:p>
                      <a:pPr algn="ctr"/>
                      <a:r>
                        <a:rPr kumimoji="1" lang="en-US" altLang="ja-JP" sz="1600" dirty="0">
                          <a:solidFill>
                            <a:srgbClr val="FF00FF"/>
                          </a:solidFill>
                        </a:rPr>
                        <a:t>3</a:t>
                      </a:r>
                      <a:endParaRPr kumimoji="1" lang="ja-JP" altLang="en-US" sz="160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solidFill>
                            <a:schemeClr val="accent6">
                              <a:lumMod val="75000"/>
                            </a:schemeClr>
                          </a:solidFill>
                        </a:rPr>
                        <a:t>rights</a:t>
                      </a:r>
                      <a:endParaRPr kumimoji="1" lang="ja-JP" altLang="en-US" sz="1600" dirty="0">
                        <a:solidFill>
                          <a:schemeClr val="accent6">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en-US" altLang="ja-JP" sz="1600" baseline="0" dirty="0">
                          <a:solidFill>
                            <a:srgbClr val="FF00FF"/>
                          </a:solidFill>
                        </a:rPr>
                        <a:t>human rights</a:t>
                      </a:r>
                      <a:endParaRPr kumimoji="1" lang="ja-JP" altLang="en-US" sz="1600" baseline="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a:r>
                        <a:rPr kumimoji="1" lang="en-US" altLang="ja-JP" sz="1600" baseline="0">
                          <a:solidFill>
                            <a:schemeClr val="accent1">
                              <a:lumMod val="75000"/>
                            </a:schemeClr>
                          </a:solidFill>
                        </a:rPr>
                        <a:t>human</a:t>
                      </a:r>
                      <a:endParaRPr kumimoji="1" lang="ja-JP" altLang="en-US" sz="1600" baseline="0" dirty="0">
                        <a:solidFill>
                          <a:schemeClr val="accent1">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017587"/>
                  </a:ext>
                </a:extLst>
              </a:tr>
              <a:tr h="251460">
                <a:tc>
                  <a:txBody>
                    <a:bodyPr/>
                    <a:lstStyle/>
                    <a:p>
                      <a:pPr algn="ctr"/>
                      <a:r>
                        <a:rPr kumimoji="1" lang="en-US" altLang="ja-JP" sz="1600" dirty="0">
                          <a:solidFill>
                            <a:srgbClr val="FF00FF"/>
                          </a:solidFill>
                        </a:rPr>
                        <a:t>4</a:t>
                      </a:r>
                      <a:endParaRPr kumimoji="1" lang="ja-JP" altLang="en-US" sz="160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solidFill>
                            <a:schemeClr val="accent6">
                              <a:lumMod val="75000"/>
                            </a:schemeClr>
                          </a:solidFill>
                        </a:rPr>
                        <a:t>person</a:t>
                      </a:r>
                      <a:endParaRPr kumimoji="1" lang="ja-JP" altLang="en-US" sz="1600" dirty="0">
                        <a:solidFill>
                          <a:schemeClr val="accent6">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aseline="0" dirty="0">
                          <a:solidFill>
                            <a:srgbClr val="FF00FF"/>
                          </a:solidFill>
                        </a:rPr>
                        <a:t>human person</a:t>
                      </a:r>
                      <a:endParaRPr kumimoji="1" lang="ja-JP" altLang="en-US" sz="1600" baseline="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aseline="0" dirty="0">
                          <a:solidFill>
                            <a:schemeClr val="accent1">
                              <a:lumMod val="75000"/>
                            </a:schemeClr>
                          </a:solidFill>
                        </a:rPr>
                        <a:t>human</a:t>
                      </a:r>
                      <a:endParaRPr kumimoji="1" lang="ja-JP" altLang="en-US" sz="1600" baseline="0" dirty="0">
                        <a:solidFill>
                          <a:schemeClr val="accent1">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3683888"/>
                  </a:ext>
                </a:extLst>
              </a:tr>
              <a:tr h="0">
                <a:tc>
                  <a:txBody>
                    <a:bodyPr/>
                    <a:lstStyle/>
                    <a:p>
                      <a:pPr algn="ctr"/>
                      <a:r>
                        <a:rPr kumimoji="1" lang="en-US" altLang="ja-JP" sz="1600" dirty="0">
                          <a:solidFill>
                            <a:srgbClr val="FF00FF"/>
                          </a:solidFill>
                        </a:rPr>
                        <a:t>5</a:t>
                      </a:r>
                      <a:endParaRPr kumimoji="1" lang="ja-JP" altLang="en-US" sz="160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solidFill>
                            <a:schemeClr val="accent6">
                              <a:lumMod val="75000"/>
                            </a:schemeClr>
                          </a:solidFill>
                        </a:rPr>
                        <a:t>nation or diaspora</a:t>
                      </a:r>
                      <a:endParaRPr kumimoji="1" lang="ja-JP" altLang="en-US" sz="1600" dirty="0">
                        <a:solidFill>
                          <a:schemeClr val="accent6">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en-US" altLang="ja-JP" sz="1600" baseline="0">
                          <a:solidFill>
                            <a:srgbClr val="FF00FF"/>
                          </a:solidFill>
                        </a:rPr>
                        <a:t>enforceable international agreements</a:t>
                      </a:r>
                      <a:endParaRPr kumimoji="1" lang="ja-JP" altLang="en-US" sz="1600" baseline="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a:r>
                        <a:rPr kumimoji="1" lang="en-US" altLang="ja-JP" sz="1600" baseline="0" dirty="0">
                          <a:solidFill>
                            <a:schemeClr val="accent1">
                              <a:lumMod val="75000"/>
                            </a:schemeClr>
                          </a:solidFill>
                        </a:rPr>
                        <a:t>state</a:t>
                      </a:r>
                      <a:endParaRPr kumimoji="1" lang="ja-JP" altLang="en-US" sz="1600" baseline="0" dirty="0">
                        <a:solidFill>
                          <a:schemeClr val="accent1">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40996265"/>
                  </a:ext>
                </a:extLst>
              </a:tr>
              <a:tr h="236220">
                <a:tc>
                  <a:txBody>
                    <a:bodyPr/>
                    <a:lstStyle/>
                    <a:p>
                      <a:pPr algn="ctr"/>
                      <a:r>
                        <a:rPr kumimoji="1" lang="en-US" altLang="ja-JP" sz="1600" dirty="0">
                          <a:solidFill>
                            <a:srgbClr val="FF00FF"/>
                          </a:solidFill>
                        </a:rPr>
                        <a:t>6</a:t>
                      </a:r>
                      <a:endParaRPr kumimoji="1" lang="ja-JP" altLang="en-US" sz="160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solidFill>
                            <a:schemeClr val="accent6">
                              <a:lumMod val="75000"/>
                            </a:schemeClr>
                          </a:solidFill>
                        </a:rPr>
                        <a:t>partnership</a:t>
                      </a:r>
                      <a:endParaRPr kumimoji="1" lang="ja-JP" altLang="en-US" sz="1600" dirty="0">
                        <a:solidFill>
                          <a:schemeClr val="accent6">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en-US" altLang="ja-JP" sz="1600" baseline="0" dirty="0">
                          <a:solidFill>
                            <a:srgbClr val="FF00FF"/>
                          </a:solidFill>
                        </a:rPr>
                        <a:t>hybrid entity (LLC)</a:t>
                      </a:r>
                      <a:endParaRPr kumimoji="1" lang="ja-JP" altLang="en-US" sz="1600" baseline="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a:r>
                        <a:rPr kumimoji="1" lang="en-US" altLang="ja-JP" sz="1600" baseline="0" dirty="0">
                          <a:solidFill>
                            <a:schemeClr val="accent1">
                              <a:lumMod val="75000"/>
                            </a:schemeClr>
                          </a:solidFill>
                        </a:rPr>
                        <a:t>corporate</a:t>
                      </a:r>
                      <a:endParaRPr kumimoji="1" lang="ja-JP" altLang="en-US" sz="1600" baseline="0" dirty="0">
                        <a:solidFill>
                          <a:schemeClr val="accent1">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1295555"/>
                  </a:ext>
                </a:extLst>
              </a:tr>
              <a:tr h="198120">
                <a:tc>
                  <a:txBody>
                    <a:bodyPr/>
                    <a:lstStyle/>
                    <a:p>
                      <a:pPr algn="ctr"/>
                      <a:r>
                        <a:rPr kumimoji="1" lang="en-US" altLang="ja-JP" sz="1600" dirty="0">
                          <a:solidFill>
                            <a:srgbClr val="FF00FF"/>
                          </a:solidFill>
                        </a:rPr>
                        <a:t>7</a:t>
                      </a:r>
                      <a:endParaRPr kumimoji="1" lang="ja-JP" altLang="en-US" sz="160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solidFill>
                            <a:schemeClr val="accent6">
                              <a:lumMod val="75000"/>
                            </a:schemeClr>
                          </a:solidFill>
                        </a:rPr>
                        <a:t>freedom</a:t>
                      </a:r>
                      <a:endParaRPr kumimoji="1" lang="ja-JP" altLang="en-US" sz="1600" dirty="0">
                        <a:solidFill>
                          <a:schemeClr val="accent6">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en-US" altLang="ja-JP" sz="1600" baseline="0" dirty="0">
                          <a:solidFill>
                            <a:srgbClr val="FF00FF"/>
                          </a:solidFill>
                        </a:rPr>
                        <a:t>freedom to develop the capabilities</a:t>
                      </a:r>
                      <a:endParaRPr kumimoji="1" lang="ja-JP" altLang="en-US" sz="1600" baseline="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a:r>
                        <a:rPr kumimoji="1" lang="en-US" altLang="ja-JP" sz="1600" baseline="0" dirty="0">
                          <a:solidFill>
                            <a:schemeClr val="accent1">
                              <a:lumMod val="75000"/>
                            </a:schemeClr>
                          </a:solidFill>
                        </a:rPr>
                        <a:t>liberty</a:t>
                      </a:r>
                      <a:endParaRPr kumimoji="1" lang="ja-JP" altLang="en-US" sz="1600" baseline="0" dirty="0">
                        <a:solidFill>
                          <a:schemeClr val="accent1">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60945175"/>
                  </a:ext>
                </a:extLst>
              </a:tr>
              <a:tr h="213360">
                <a:tc>
                  <a:txBody>
                    <a:bodyPr/>
                    <a:lstStyle/>
                    <a:p>
                      <a:pPr algn="ctr"/>
                      <a:r>
                        <a:rPr kumimoji="1" lang="en-US" altLang="ja-JP" sz="1600" dirty="0">
                          <a:solidFill>
                            <a:srgbClr val="FF00FF"/>
                          </a:solidFill>
                        </a:rPr>
                        <a:t>8</a:t>
                      </a:r>
                      <a:endParaRPr kumimoji="1" lang="ja-JP" altLang="en-US" sz="160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solidFill>
                            <a:schemeClr val="accent6">
                              <a:lumMod val="75000"/>
                            </a:schemeClr>
                          </a:solidFill>
                        </a:rPr>
                        <a:t>wisdom &amp; beauty</a:t>
                      </a:r>
                      <a:endParaRPr kumimoji="1" lang="ja-JP" altLang="en-US" sz="1600" dirty="0">
                        <a:solidFill>
                          <a:schemeClr val="accent6">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en-US" altLang="ja-JP" sz="1600" baseline="0" dirty="0">
                          <a:solidFill>
                            <a:srgbClr val="FF00FF"/>
                          </a:solidFill>
                        </a:rPr>
                        <a:t>quantum leap</a:t>
                      </a:r>
                      <a:endParaRPr kumimoji="1" lang="ja-JP" altLang="en-US" sz="1600" baseline="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a:r>
                        <a:rPr kumimoji="1" lang="en-US" altLang="ja-JP" sz="1600" baseline="0" dirty="0">
                          <a:solidFill>
                            <a:schemeClr val="accent1">
                              <a:lumMod val="75000"/>
                            </a:schemeClr>
                          </a:solidFill>
                        </a:rPr>
                        <a:t>knowledge</a:t>
                      </a:r>
                      <a:endParaRPr kumimoji="1" lang="ja-JP" altLang="en-US" sz="1600" baseline="0" dirty="0">
                        <a:solidFill>
                          <a:schemeClr val="accent1">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50591460"/>
                  </a:ext>
                </a:extLst>
              </a:tr>
              <a:tr h="243840">
                <a:tc>
                  <a:txBody>
                    <a:bodyPr/>
                    <a:lstStyle/>
                    <a:p>
                      <a:pPr algn="ctr"/>
                      <a:r>
                        <a:rPr kumimoji="1" lang="en-US" altLang="ja-JP" sz="1600" dirty="0">
                          <a:solidFill>
                            <a:srgbClr val="FF00FF"/>
                          </a:solidFill>
                        </a:rPr>
                        <a:t>9</a:t>
                      </a:r>
                      <a:endParaRPr kumimoji="1" lang="ja-JP" altLang="en-US" sz="160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solidFill>
                            <a:schemeClr val="accent6">
                              <a:lumMod val="75000"/>
                            </a:schemeClr>
                          </a:solidFill>
                        </a:rPr>
                        <a:t>the lawful</a:t>
                      </a:r>
                      <a:endParaRPr kumimoji="1" lang="ja-JP" altLang="en-US" sz="1600" dirty="0">
                        <a:solidFill>
                          <a:schemeClr val="accent6">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en-US" altLang="ja-JP" sz="1600" baseline="0" dirty="0">
                          <a:solidFill>
                            <a:srgbClr val="FF00FF"/>
                          </a:solidFill>
                        </a:rPr>
                        <a:t>the law of graduality</a:t>
                      </a:r>
                      <a:endParaRPr kumimoji="1" lang="ja-JP" altLang="en-US" sz="1600" baseline="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a:r>
                        <a:rPr kumimoji="1" lang="en-US" altLang="ja-JP" sz="1600" baseline="0" dirty="0">
                          <a:solidFill>
                            <a:schemeClr val="accent1">
                              <a:lumMod val="75000"/>
                            </a:schemeClr>
                          </a:solidFill>
                        </a:rPr>
                        <a:t>the legal</a:t>
                      </a:r>
                      <a:endParaRPr kumimoji="1" lang="ja-JP" altLang="en-US" sz="1600" baseline="0" dirty="0">
                        <a:solidFill>
                          <a:schemeClr val="accent1">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9401137"/>
                  </a:ext>
                </a:extLst>
              </a:tr>
              <a:tr h="182880">
                <a:tc>
                  <a:txBody>
                    <a:bodyPr/>
                    <a:lstStyle/>
                    <a:p>
                      <a:pPr algn="ctr"/>
                      <a:r>
                        <a:rPr kumimoji="1" lang="en-US" altLang="ja-JP" sz="1600" dirty="0">
                          <a:solidFill>
                            <a:srgbClr val="FF00FF"/>
                          </a:solidFill>
                        </a:rPr>
                        <a:t>10</a:t>
                      </a:r>
                      <a:endParaRPr kumimoji="1" lang="ja-JP" altLang="en-US" sz="160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solidFill>
                            <a:schemeClr val="accent6">
                              <a:lumMod val="75000"/>
                            </a:schemeClr>
                          </a:solidFill>
                        </a:rPr>
                        <a:t>religions</a:t>
                      </a:r>
                      <a:endParaRPr kumimoji="1" lang="ja-JP" altLang="en-US" sz="1600" dirty="0">
                        <a:solidFill>
                          <a:schemeClr val="accent6">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en-US" altLang="ja-JP" sz="1600" baseline="0" dirty="0">
                          <a:solidFill>
                            <a:srgbClr val="FF00FF"/>
                          </a:solidFill>
                        </a:rPr>
                        <a:t>dialogue </a:t>
                      </a:r>
                      <a:r>
                        <a:rPr kumimoji="1" lang="en-US" altLang="ja-JP" sz="1200" baseline="0" dirty="0">
                          <a:solidFill>
                            <a:srgbClr val="FF00FF"/>
                          </a:solidFill>
                        </a:rPr>
                        <a:t>on the metaphysics of quantum physics</a:t>
                      </a:r>
                      <a:endParaRPr kumimoji="1" lang="ja-JP" altLang="en-US" sz="1200" baseline="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a:r>
                        <a:rPr kumimoji="1" lang="en-US" altLang="ja-JP" sz="1600" baseline="0" dirty="0">
                          <a:solidFill>
                            <a:schemeClr val="accent1">
                              <a:lumMod val="75000"/>
                            </a:schemeClr>
                          </a:solidFill>
                        </a:rPr>
                        <a:t>science</a:t>
                      </a:r>
                      <a:endParaRPr kumimoji="1" lang="ja-JP" altLang="en-US" sz="1600" baseline="0" dirty="0">
                        <a:solidFill>
                          <a:schemeClr val="accent1">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70768683"/>
                  </a:ext>
                </a:extLst>
              </a:tr>
              <a:tr h="206148">
                <a:tc>
                  <a:txBody>
                    <a:bodyPr/>
                    <a:lstStyle/>
                    <a:p>
                      <a:pPr algn="ctr"/>
                      <a:r>
                        <a:rPr kumimoji="1" lang="en-US" altLang="ja-JP" sz="1600" dirty="0">
                          <a:solidFill>
                            <a:srgbClr val="FF00FF"/>
                          </a:solidFill>
                        </a:rPr>
                        <a:t>11</a:t>
                      </a:r>
                      <a:endParaRPr kumimoji="1" lang="ja-JP" altLang="en-US" sz="160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solidFill>
                            <a:schemeClr val="accent6">
                              <a:lumMod val="75000"/>
                            </a:schemeClr>
                          </a:solidFill>
                        </a:rPr>
                        <a:t>mutual respect</a:t>
                      </a:r>
                      <a:endParaRPr kumimoji="1" lang="ja-JP" altLang="en-US" sz="1600" dirty="0">
                        <a:solidFill>
                          <a:schemeClr val="accent6">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en-US" altLang="ja-JP" sz="1600" baseline="0" dirty="0">
                          <a:solidFill>
                            <a:srgbClr val="FF00FF"/>
                          </a:solidFill>
                        </a:rPr>
                        <a:t>?</a:t>
                      </a:r>
                      <a:endParaRPr kumimoji="1" lang="ja-JP" altLang="en-US" sz="1600" baseline="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a:r>
                        <a:rPr kumimoji="1" lang="en-US" altLang="ja-JP" sz="1600" baseline="0" dirty="0">
                          <a:solidFill>
                            <a:schemeClr val="accent1">
                              <a:lumMod val="75000"/>
                            </a:schemeClr>
                          </a:solidFill>
                        </a:rPr>
                        <a:t>money</a:t>
                      </a:r>
                      <a:endParaRPr kumimoji="1" lang="ja-JP" altLang="en-US" sz="1600" baseline="0" dirty="0">
                        <a:solidFill>
                          <a:schemeClr val="accent1">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3534663"/>
                  </a:ext>
                </a:extLst>
              </a:tr>
              <a:tr h="186547">
                <a:tc>
                  <a:txBody>
                    <a:bodyPr/>
                    <a:lstStyle/>
                    <a:p>
                      <a:pPr algn="ctr"/>
                      <a:r>
                        <a:rPr kumimoji="1" lang="en-US" altLang="ja-JP" sz="1600" dirty="0">
                          <a:solidFill>
                            <a:srgbClr val="FF00FF"/>
                          </a:solidFill>
                        </a:rPr>
                        <a:t>12</a:t>
                      </a:r>
                      <a:endParaRPr kumimoji="1" lang="ja-JP" altLang="en-US" sz="160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solidFill>
                            <a:schemeClr val="accent6">
                              <a:lumMod val="75000"/>
                            </a:schemeClr>
                          </a:solidFill>
                        </a:rPr>
                        <a:t>fitting distribution</a:t>
                      </a:r>
                      <a:endParaRPr kumimoji="1" lang="ja-JP" altLang="en-US" sz="1600" dirty="0">
                        <a:solidFill>
                          <a:schemeClr val="accent6">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en-US" altLang="ja-JP" sz="1600" baseline="0">
                          <a:solidFill>
                            <a:srgbClr val="FF00FF"/>
                          </a:solidFill>
                        </a:rPr>
                        <a:t>popular </a:t>
                      </a:r>
                      <a:r>
                        <a:rPr kumimoji="1" lang="en-US" altLang="ja-JP" sz="1600" baseline="0" dirty="0">
                          <a:solidFill>
                            <a:srgbClr val="FF00FF"/>
                          </a:solidFill>
                        </a:rPr>
                        <a:t>economy</a:t>
                      </a:r>
                      <a:endParaRPr kumimoji="1" lang="ja-JP" altLang="en-US" sz="1600" baseline="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a:r>
                        <a:rPr kumimoji="1" lang="en-US" altLang="ja-JP" sz="1600" baseline="0" dirty="0">
                          <a:solidFill>
                            <a:schemeClr val="accent1">
                              <a:lumMod val="75000"/>
                            </a:schemeClr>
                          </a:solidFill>
                        </a:rPr>
                        <a:t>current economy</a:t>
                      </a:r>
                      <a:endParaRPr kumimoji="1" lang="ja-JP" altLang="en-US" sz="1600" baseline="0" dirty="0">
                        <a:solidFill>
                          <a:schemeClr val="accent1">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9606020"/>
                  </a:ext>
                </a:extLst>
              </a:tr>
              <a:tr h="186547">
                <a:tc>
                  <a:txBody>
                    <a:bodyPr/>
                    <a:lstStyle/>
                    <a:p>
                      <a:pPr algn="ctr"/>
                      <a:r>
                        <a:rPr kumimoji="1" lang="en-US" altLang="ja-JP" sz="1600" dirty="0">
                          <a:solidFill>
                            <a:srgbClr val="FF00FF"/>
                          </a:solidFill>
                        </a:rPr>
                        <a:t>13</a:t>
                      </a:r>
                      <a:endParaRPr kumimoji="1" lang="ja-JP" altLang="en-US" sz="160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solidFill>
                            <a:schemeClr val="accent6">
                              <a:lumMod val="75000"/>
                            </a:schemeClr>
                          </a:solidFill>
                        </a:rPr>
                        <a:t>covenant</a:t>
                      </a:r>
                      <a:endParaRPr kumimoji="1" lang="ja-JP" altLang="en-US" sz="1600" dirty="0">
                        <a:solidFill>
                          <a:schemeClr val="accent6">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en-US" altLang="ja-JP" sz="1600" baseline="0" dirty="0">
                          <a:solidFill>
                            <a:srgbClr val="FF00FF"/>
                          </a:solidFill>
                        </a:rPr>
                        <a:t>non-money consideration</a:t>
                      </a:r>
                      <a:endParaRPr kumimoji="1" lang="ja-JP" altLang="en-US" sz="1600" baseline="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a:r>
                        <a:rPr kumimoji="1" lang="en-US" altLang="ja-JP" sz="1600" baseline="0" dirty="0">
                          <a:solidFill>
                            <a:schemeClr val="accent1">
                              <a:lumMod val="75000"/>
                            </a:schemeClr>
                          </a:solidFill>
                        </a:rPr>
                        <a:t>contract</a:t>
                      </a:r>
                      <a:endParaRPr kumimoji="1" lang="ja-JP" altLang="en-US" sz="1600" baseline="0" dirty="0">
                        <a:solidFill>
                          <a:schemeClr val="accent1">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8983649"/>
                  </a:ext>
                </a:extLst>
              </a:tr>
              <a:tr h="186547">
                <a:tc>
                  <a:txBody>
                    <a:bodyPr/>
                    <a:lstStyle/>
                    <a:p>
                      <a:pPr algn="ctr"/>
                      <a:r>
                        <a:rPr kumimoji="1" lang="en-US" altLang="ja-JP" sz="1600" dirty="0">
                          <a:solidFill>
                            <a:srgbClr val="FF00FF"/>
                          </a:solidFill>
                        </a:rPr>
                        <a:t>14</a:t>
                      </a:r>
                      <a:endParaRPr kumimoji="1" lang="ja-JP" altLang="en-US" sz="160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solidFill>
                            <a:schemeClr val="accent6">
                              <a:lumMod val="75000"/>
                            </a:schemeClr>
                          </a:solidFill>
                        </a:rPr>
                        <a:t>obligation</a:t>
                      </a:r>
                      <a:endParaRPr kumimoji="1" lang="ja-JP" altLang="en-US" sz="1600" dirty="0">
                        <a:solidFill>
                          <a:schemeClr val="accent6">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en-US" altLang="ja-JP" sz="1600" baseline="0" dirty="0">
                          <a:solidFill>
                            <a:srgbClr val="FF00FF"/>
                          </a:solidFill>
                        </a:rPr>
                        <a:t>humane alternative</a:t>
                      </a:r>
                      <a:endParaRPr kumimoji="1" lang="ja-JP" altLang="en-US" sz="1600" baseline="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a:r>
                        <a:rPr kumimoji="1" lang="en-US" altLang="ja-JP" sz="1600" baseline="0" dirty="0">
                          <a:solidFill>
                            <a:schemeClr val="accent1">
                              <a:lumMod val="75000"/>
                            </a:schemeClr>
                          </a:solidFill>
                        </a:rPr>
                        <a:t>duty</a:t>
                      </a:r>
                      <a:endParaRPr kumimoji="1" lang="ja-JP" altLang="en-US" sz="1600" baseline="0" dirty="0">
                        <a:solidFill>
                          <a:schemeClr val="accent1">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90464655"/>
                  </a:ext>
                </a:extLst>
              </a:tr>
              <a:tr h="186547">
                <a:tc>
                  <a:txBody>
                    <a:bodyPr/>
                    <a:lstStyle/>
                    <a:p>
                      <a:pPr algn="ctr"/>
                      <a:r>
                        <a:rPr kumimoji="1" lang="en-US" altLang="ja-JP" sz="1600" dirty="0">
                          <a:solidFill>
                            <a:srgbClr val="FF00FF"/>
                          </a:solidFill>
                        </a:rPr>
                        <a:t>15</a:t>
                      </a:r>
                      <a:endParaRPr kumimoji="1" lang="ja-JP" altLang="en-US" sz="160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600" dirty="0">
                          <a:solidFill>
                            <a:schemeClr val="accent6">
                              <a:lumMod val="75000"/>
                            </a:schemeClr>
                          </a:solidFill>
                        </a:rPr>
                        <a:t>independence</a:t>
                      </a:r>
                      <a:endParaRPr kumimoji="1" lang="ja-JP" altLang="en-US" sz="1600" dirty="0">
                        <a:solidFill>
                          <a:schemeClr val="accent6">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en-US" altLang="ja-JP" sz="1200" baseline="0" dirty="0">
                          <a:solidFill>
                            <a:srgbClr val="FF00FF"/>
                          </a:solidFill>
                        </a:rPr>
                        <a:t>not concerned simply with paying their taxes, but </a:t>
                      </a:r>
                      <a:br>
                        <a:rPr kumimoji="1" lang="en-US" altLang="ja-JP" sz="1200" baseline="0" dirty="0">
                          <a:solidFill>
                            <a:srgbClr val="FF00FF"/>
                          </a:solidFill>
                        </a:rPr>
                      </a:br>
                      <a:r>
                        <a:rPr kumimoji="1" lang="en-US" altLang="ja-JP" sz="1200" b="0" baseline="0" dirty="0">
                          <a:solidFill>
                            <a:srgbClr val="FF00FF"/>
                          </a:solidFill>
                        </a:rPr>
                        <a:t>in</a:t>
                      </a:r>
                      <a:r>
                        <a:rPr kumimoji="1" lang="ja-JP" altLang="en-US" sz="1200" b="0" baseline="0" dirty="0">
                          <a:solidFill>
                            <a:srgbClr val="FF00FF"/>
                          </a:solidFill>
                        </a:rPr>
                        <a:t> </a:t>
                      </a:r>
                      <a:r>
                        <a:rPr kumimoji="1" lang="en-US" altLang="ja-JP" sz="1200" b="1" baseline="0" dirty="0">
                          <a:solidFill>
                            <a:srgbClr val="FF00FF"/>
                          </a:solidFill>
                        </a:rPr>
                        <a:t>their own quiet way </a:t>
                      </a:r>
                      <a:r>
                        <a:rPr kumimoji="1" lang="en-US" altLang="ja-JP" sz="1200" baseline="0" dirty="0">
                          <a:solidFill>
                            <a:srgbClr val="FF00FF"/>
                          </a:solidFill>
                        </a:rPr>
                        <a:t>sustain the life of society</a:t>
                      </a: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a:r>
                        <a:rPr kumimoji="1" lang="en-US" altLang="ja-JP" sz="1600" baseline="0" dirty="0">
                          <a:solidFill>
                            <a:schemeClr val="accent1">
                              <a:lumMod val="75000"/>
                            </a:schemeClr>
                          </a:solidFill>
                        </a:rPr>
                        <a:t>tax</a:t>
                      </a:r>
                      <a:endParaRPr kumimoji="1" lang="ja-JP" altLang="en-US" sz="1600" baseline="0" dirty="0">
                        <a:solidFill>
                          <a:schemeClr val="accent1">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33823349"/>
                  </a:ext>
                </a:extLst>
              </a:tr>
              <a:tr h="186547">
                <a:tc>
                  <a:txBody>
                    <a:bodyPr/>
                    <a:lstStyle/>
                    <a:p>
                      <a:pPr algn="ctr"/>
                      <a:r>
                        <a:rPr kumimoji="1" lang="en-US" altLang="ja-JP" sz="1600" i="0" dirty="0">
                          <a:solidFill>
                            <a:srgbClr val="FF00FF"/>
                          </a:solidFill>
                        </a:rPr>
                        <a:t>16</a:t>
                      </a:r>
                      <a:endParaRPr kumimoji="1" lang="ja-JP" altLang="en-US" sz="1600" i="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kumimoji="1" lang="en-US" altLang="ja-JP" sz="1600" i="1" dirty="0">
                          <a:solidFill>
                            <a:schemeClr val="accent6">
                              <a:lumMod val="75000"/>
                            </a:schemeClr>
                          </a:solidFill>
                        </a:rPr>
                        <a:t>persona</a:t>
                      </a:r>
                      <a:endParaRPr kumimoji="1" lang="ja-JP" altLang="en-US" sz="1600" i="1" dirty="0">
                        <a:solidFill>
                          <a:schemeClr val="accent6">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gridSpan="2">
                  <a:txBody>
                    <a:bodyPr/>
                    <a:lstStyle/>
                    <a:p>
                      <a:pPr algn="ctr"/>
                      <a:r>
                        <a:rPr kumimoji="1" lang="en-US" altLang="ja-JP" sz="1600" i="1" baseline="0" dirty="0">
                          <a:solidFill>
                            <a:srgbClr val="FF00FF"/>
                          </a:solidFill>
                        </a:rPr>
                        <a:t>persona sui juris </a:t>
                      </a:r>
                      <a:r>
                        <a:rPr kumimoji="1" lang="en-US" altLang="ja-JP" sz="1600" baseline="0" dirty="0">
                          <a:solidFill>
                            <a:srgbClr val="FF00FF"/>
                          </a:solidFill>
                        </a:rPr>
                        <a:t>(legal person)</a:t>
                      </a:r>
                      <a:endParaRPr kumimoji="1" lang="ja-JP" altLang="en-US" sz="1600" baseline="0" dirty="0">
                        <a:solidFill>
                          <a:srgbClr val="FF00FF"/>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a:r>
                        <a:rPr kumimoji="1" lang="en-US" altLang="ja-JP" sz="1600" i="1" baseline="0" dirty="0">
                          <a:solidFill>
                            <a:schemeClr val="accent1">
                              <a:lumMod val="75000"/>
                            </a:schemeClr>
                          </a:solidFill>
                        </a:rPr>
                        <a:t>juris</a:t>
                      </a:r>
                      <a:endParaRPr kumimoji="1" lang="ja-JP" altLang="en-US" sz="1600" i="1" baseline="0" dirty="0">
                        <a:solidFill>
                          <a:schemeClr val="accent1">
                            <a:lumMod val="75000"/>
                          </a:schemeClr>
                        </a:solidFill>
                      </a:endParaRPr>
                    </a:p>
                  </a:txBody>
                  <a:tcPr marT="0" marB="0"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38236983"/>
                  </a:ext>
                </a:extLst>
              </a:tr>
            </a:tbl>
          </a:graphicData>
        </a:graphic>
      </p:graphicFrame>
      <p:sp>
        <p:nvSpPr>
          <p:cNvPr id="12" name="テキスト ボックス 11">
            <a:extLst>
              <a:ext uri="{FF2B5EF4-FFF2-40B4-BE49-F238E27FC236}">
                <a16:creationId xmlns:a16="http://schemas.microsoft.com/office/drawing/2014/main" id="{F7AEB0E7-C20C-4728-98A2-D5E943B37E43}"/>
              </a:ext>
            </a:extLst>
          </p:cNvPr>
          <p:cNvSpPr txBox="1"/>
          <p:nvPr/>
        </p:nvSpPr>
        <p:spPr>
          <a:xfrm>
            <a:off x="802988" y="6378831"/>
            <a:ext cx="7583743" cy="52322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We need not walls but </a:t>
            </a:r>
            <a:r>
              <a:rPr kumimoji="1" lang="en-US" altLang="ja-JP" sz="1400" b="0" i="0" u="none" strike="noStrike" kern="1200" cap="none" spc="0" normalizeH="0" baseline="0" noProof="0" dirty="0">
                <a:ln>
                  <a:noFill/>
                </a:ln>
                <a:solidFill>
                  <a:srgbClr val="FF00FF"/>
                </a:solidFill>
                <a:effectLst/>
                <a:uLnTx/>
                <a:uFillTx/>
                <a:latin typeface="Calibri" panose="020F0502020204030204"/>
                <a:ea typeface="ＭＳ Ｐゴシック" panose="020B0600070205080204" pitchFamily="50" charset="-128"/>
                <a:cs typeface="+mn-cs"/>
              </a:rPr>
              <a:t>bridges</a:t>
            </a: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because everything </a:t>
            </a:r>
            <a:r>
              <a:rPr kumimoji="1" lang="en-US" altLang="ja-JP" sz="14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rPr>
              <a:t>is interconnected.</a:t>
            </a:r>
            <a:b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br>
            <a:r>
              <a:rPr kumimoji="1" lang="en-US" altLang="ja-JP" sz="1400" b="0" i="0" u="none" strike="noStrike" kern="1200" cap="none" spc="0" normalizeH="0" baseline="0" noProof="0" dirty="0">
                <a:ln>
                  <a:noFill/>
                </a:ln>
                <a:solidFill>
                  <a:srgbClr val="5B9BD5">
                    <a:lumMod val="75000"/>
                  </a:srgbClr>
                </a:solidFill>
                <a:effectLst/>
                <a:uLnTx/>
                <a:uFillTx/>
                <a:latin typeface="Calibri" panose="020F0502020204030204"/>
                <a:ea typeface="ＭＳ Ｐゴシック" panose="020B0600070205080204" pitchFamily="50" charset="-128"/>
                <a:cs typeface="+mn-cs"/>
              </a:rPr>
              <a:t>Individuals who happen to be caught up in that system</a:t>
            </a: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you love, but you seek to defeat </a:t>
            </a:r>
            <a:r>
              <a:rPr kumimoji="1" lang="en-US" altLang="ja-JP" sz="1400" b="0" i="0" u="none" strike="noStrike" kern="1200" cap="none" spc="0" normalizeH="0" baseline="0" noProof="0" dirty="0">
                <a:ln>
                  <a:noFill/>
                </a:ln>
                <a:solidFill>
                  <a:srgbClr val="5B9BD5">
                    <a:lumMod val="75000"/>
                  </a:srgbClr>
                </a:solidFill>
                <a:effectLst/>
                <a:uLnTx/>
                <a:uFillTx/>
                <a:latin typeface="Calibri" panose="020F0502020204030204"/>
                <a:ea typeface="ＭＳ Ｐゴシック" panose="020B0600070205080204" pitchFamily="50" charset="-128"/>
                <a:cs typeface="+mn-cs"/>
              </a:rPr>
              <a:t>the system</a:t>
            </a:r>
            <a:r>
              <a:rPr kumimoji="1" lang="en-US" altLang="ja-JP"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 name="スライド番号プレースホルダー 4">
            <a:extLst>
              <a:ext uri="{FF2B5EF4-FFF2-40B4-BE49-F238E27FC236}">
                <a16:creationId xmlns:a16="http://schemas.microsoft.com/office/drawing/2014/main" id="{FD3242F5-9DD0-4508-84DF-7114F8CAA905}"/>
              </a:ext>
            </a:extLst>
          </p:cNvPr>
          <p:cNvSpPr>
            <a:spLocks noGrp="1"/>
          </p:cNvSpPr>
          <p:nvPr>
            <p:ph type="sldNum" sz="quarter" idx="12"/>
          </p:nvPr>
        </p:nvSpPr>
        <p:spPr>
          <a:xfrm>
            <a:off x="7086600" y="6548074"/>
            <a:ext cx="2057400" cy="365125"/>
          </a:xfrm>
        </p:spPr>
        <p:txBody>
          <a:bodyPr/>
          <a:lstStyle/>
          <a:p>
            <a:fld id="{0964516F-A834-419C-8A77-8FB5B980A6CF}" type="slidenum">
              <a:rPr kumimoji="1" lang="ja-JP" altLang="en-US" sz="1600" smtClean="0"/>
              <a:t>2</a:t>
            </a:fld>
            <a:endParaRPr kumimoji="1" lang="ja-JP" altLang="en-US" sz="1600" dirty="0"/>
          </a:p>
        </p:txBody>
      </p:sp>
    </p:spTree>
    <p:extLst>
      <p:ext uri="{BB962C8B-B14F-4D97-AF65-F5344CB8AC3E}">
        <p14:creationId xmlns:p14="http://schemas.microsoft.com/office/powerpoint/2010/main" val="3714654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9772" y="151316"/>
            <a:ext cx="7886700" cy="1325563"/>
          </a:xfrm>
        </p:spPr>
        <p:txBody>
          <a:bodyPr>
            <a:normAutofit/>
          </a:bodyPr>
          <a:lstStyle/>
          <a:p>
            <a:pPr algn="ctr"/>
            <a:r>
              <a:rPr lang="en-US" altLang="ja-JP" sz="6000" b="1" dirty="0"/>
              <a:t>Church and State</a:t>
            </a:r>
            <a:br>
              <a:rPr lang="en-US" altLang="ja-JP" dirty="0"/>
            </a:br>
            <a:r>
              <a:rPr lang="ja-JP" altLang="ja-JP" sz="2800" dirty="0"/>
              <a:t>社会 ＝ 教会 ＋ 国家</a:t>
            </a:r>
            <a:endParaRPr kumimoji="1" lang="ja-JP" altLang="en-US" sz="2800" dirty="0"/>
          </a:p>
        </p:txBody>
      </p:sp>
      <p:sp>
        <p:nvSpPr>
          <p:cNvPr id="3" name="コンテンツ プレースホルダー 2"/>
          <p:cNvSpPr>
            <a:spLocks noGrp="1"/>
          </p:cNvSpPr>
          <p:nvPr>
            <p:ph idx="1"/>
          </p:nvPr>
        </p:nvSpPr>
        <p:spPr>
          <a:xfrm>
            <a:off x="2572602" y="6265408"/>
            <a:ext cx="4416602" cy="592592"/>
          </a:xfrm>
        </p:spPr>
        <p:txBody>
          <a:bodyPr>
            <a:normAutofit fontScale="92500" lnSpcReduction="10000"/>
          </a:bodyPr>
          <a:lstStyle/>
          <a:p>
            <a:pPr marL="0" indent="0">
              <a:buNone/>
            </a:pPr>
            <a:r>
              <a:rPr kumimoji="1" lang="ja-JP" altLang="en-US" sz="4400" dirty="0"/>
              <a:t>両権社会</a:t>
            </a:r>
            <a:r>
              <a:rPr kumimoji="1" lang="ja-JP" altLang="en-US" dirty="0"/>
              <a:t>：</a:t>
            </a:r>
            <a:r>
              <a:rPr kumimoji="1" lang="ja-JP" altLang="en-US" sz="2400" dirty="0"/>
              <a:t>互いに治外法権</a:t>
            </a:r>
          </a:p>
        </p:txBody>
      </p:sp>
      <p:graphicFrame>
        <p:nvGraphicFramePr>
          <p:cNvPr id="4" name="図表 3"/>
          <p:cNvGraphicFramePr/>
          <p:nvPr/>
        </p:nvGraphicFramePr>
        <p:xfrm>
          <a:off x="258184" y="1115614"/>
          <a:ext cx="7551964" cy="55115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テキスト ボックス 4"/>
          <p:cNvSpPr txBox="1"/>
          <p:nvPr/>
        </p:nvSpPr>
        <p:spPr>
          <a:xfrm>
            <a:off x="1812674" y="3363311"/>
            <a:ext cx="1401346" cy="1938992"/>
          </a:xfrm>
          <a:prstGeom prst="rect">
            <a:avLst/>
          </a:prstGeom>
          <a:noFill/>
        </p:spPr>
        <p:txBody>
          <a:bodyPr vert="horz"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noProof="0" dirty="0">
                <a:ln>
                  <a:noFill/>
                </a:ln>
                <a:solidFill>
                  <a:srgbClr val="9BBB59">
                    <a:lumMod val="50000"/>
                  </a:srgbClr>
                </a:solidFill>
                <a:effectLst/>
                <a:uLnTx/>
                <a:uFillTx/>
              </a:rPr>
              <a:t>核なき平和</a:t>
            </a:r>
            <a:endParaRPr kumimoji="0" lang="en-US" altLang="ja-JP" sz="2000" b="0" i="0" u="none" strike="noStrike" kern="0" cap="none" spc="0" normalizeH="0" noProof="0" dirty="0">
              <a:ln>
                <a:noFill/>
              </a:ln>
              <a:solidFill>
                <a:srgbClr val="9BBB59">
                  <a:lumMod val="50000"/>
                </a:srgbClr>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noProof="0" dirty="0">
                <a:ln>
                  <a:noFill/>
                </a:ln>
                <a:solidFill>
                  <a:srgbClr val="9BBB59">
                    <a:lumMod val="50000"/>
                  </a:srgbClr>
                </a:solidFill>
                <a:effectLst/>
                <a:uLnTx/>
                <a:uFillTx/>
              </a:rPr>
              <a:t>　死刑廃止</a:t>
            </a:r>
            <a:endParaRPr kumimoji="0" lang="en-US" altLang="ja-JP" sz="2000" b="0" i="0" u="none" strike="noStrike" kern="0" cap="none" spc="0" normalizeH="0" noProof="0" dirty="0">
              <a:ln>
                <a:noFill/>
              </a:ln>
              <a:solidFill>
                <a:srgbClr val="9BBB59">
                  <a:lumMod val="50000"/>
                </a:srgbClr>
              </a:solidFill>
              <a:effectLst/>
              <a:uLnTx/>
              <a:uFillTx/>
            </a:endParaRPr>
          </a:p>
          <a:p>
            <a:r>
              <a:rPr kumimoji="0" lang="ja-JP" altLang="en-US" sz="2000" b="0" i="0" u="none" strike="noStrike" kern="0" cap="none" spc="0" normalizeH="0" noProof="0" dirty="0">
                <a:ln>
                  <a:noFill/>
                </a:ln>
                <a:solidFill>
                  <a:srgbClr val="9BBB59">
                    <a:lumMod val="50000"/>
                  </a:srgbClr>
                </a:solidFill>
                <a:effectLst/>
                <a:uLnTx/>
                <a:uFillTx/>
              </a:rPr>
              <a:t>　　　　  税</a:t>
            </a: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noProof="0" dirty="0">
                <a:ln>
                  <a:noFill/>
                </a:ln>
                <a:solidFill>
                  <a:srgbClr val="9BBB59">
                    <a:lumMod val="50000"/>
                  </a:srgbClr>
                </a:solidFill>
                <a:effectLst/>
                <a:uLnTx/>
                <a:uFillTx/>
              </a:rPr>
              <a:t>　　　　　・</a:t>
            </a:r>
            <a:endParaRPr kumimoji="0" lang="en-US" altLang="ja-JP" sz="2000" b="0" i="0" u="none" strike="noStrike" kern="0" cap="none" spc="0" normalizeH="0" noProof="0" dirty="0">
              <a:ln>
                <a:noFill/>
              </a:ln>
              <a:solidFill>
                <a:srgbClr val="9BBB59">
                  <a:lumMod val="50000"/>
                </a:srgbClr>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noProof="0" dirty="0">
                <a:ln>
                  <a:noFill/>
                </a:ln>
                <a:solidFill>
                  <a:srgbClr val="9BBB59">
                    <a:lumMod val="50000"/>
                  </a:srgbClr>
                </a:solidFill>
                <a:effectLst/>
                <a:uLnTx/>
                <a:uFillTx/>
              </a:rPr>
              <a:t>　　　　　・</a:t>
            </a:r>
            <a:endParaRPr kumimoji="0" lang="en-US" altLang="ja-JP" sz="2000" b="0" i="0" u="none" strike="noStrike" kern="0" cap="none" spc="0" normalizeH="0" noProof="0" dirty="0">
              <a:ln>
                <a:noFill/>
              </a:ln>
              <a:solidFill>
                <a:srgbClr val="9BBB59">
                  <a:lumMod val="50000"/>
                </a:srgbClr>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noProof="0" dirty="0">
                <a:ln>
                  <a:noFill/>
                </a:ln>
                <a:solidFill>
                  <a:srgbClr val="9BBB59">
                    <a:lumMod val="50000"/>
                  </a:srgbClr>
                </a:solidFill>
                <a:effectLst/>
                <a:uLnTx/>
                <a:uFillTx/>
              </a:rPr>
              <a:t>　　　　　・</a:t>
            </a:r>
            <a:endParaRPr kumimoji="0" lang="en-US" altLang="ja-JP" sz="2000" b="0" i="0" u="none" strike="noStrike" kern="0" cap="none" spc="0" normalizeH="0" noProof="0" dirty="0">
              <a:ln>
                <a:noFill/>
              </a:ln>
              <a:solidFill>
                <a:srgbClr val="9BBB59">
                  <a:lumMod val="50000"/>
                </a:srgbClr>
              </a:solidFill>
              <a:effectLst/>
              <a:uLnTx/>
              <a:uFillTx/>
            </a:endParaRPr>
          </a:p>
        </p:txBody>
      </p:sp>
      <p:sp>
        <p:nvSpPr>
          <p:cNvPr id="6" name="テキスト ボックス 5"/>
          <p:cNvSpPr txBox="1"/>
          <p:nvPr/>
        </p:nvSpPr>
        <p:spPr>
          <a:xfrm>
            <a:off x="5754763" y="3235699"/>
            <a:ext cx="1638590" cy="1938992"/>
          </a:xfrm>
          <a:prstGeom prst="rect">
            <a:avLst/>
          </a:prstGeom>
          <a:noFill/>
        </p:spPr>
        <p:txBody>
          <a:bodyPr vert="horz"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srgbClr val="0070C0"/>
                </a:solidFill>
                <a:effectLst/>
                <a:uLnTx/>
                <a:uFillTx/>
              </a:rPr>
              <a:t>核による平和</a:t>
            </a:r>
            <a:endParaRPr kumimoji="0" lang="en-US" altLang="ja-JP" sz="2000" b="0" i="0" u="none" strike="noStrike" kern="0" cap="none" spc="0" normalizeH="0" baseline="0" noProof="0" dirty="0">
              <a:ln>
                <a:noFill/>
              </a:ln>
              <a:solidFill>
                <a:srgbClr val="0070C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srgbClr val="0070C0"/>
                </a:solidFill>
                <a:effectLst/>
                <a:uLnTx/>
                <a:uFillTx/>
              </a:rPr>
              <a:t>　死刑容認</a:t>
            </a:r>
            <a:endParaRPr kumimoji="0" lang="en-US" altLang="ja-JP" sz="2000" b="0" i="0" u="none" strike="noStrike" kern="0" cap="none" spc="0" normalizeH="0" baseline="0" noProof="0" dirty="0">
              <a:ln>
                <a:noFill/>
              </a:ln>
              <a:solidFill>
                <a:srgbClr val="0070C0"/>
              </a:solidFill>
              <a:effectLst/>
              <a:uLnTx/>
              <a:uFillTx/>
            </a:endParaRPr>
          </a:p>
          <a:p>
            <a:pPr lvl="0"/>
            <a:r>
              <a:rPr kumimoji="0" lang="ja-JP" altLang="en-US" sz="2000" b="0" i="0" u="none" strike="noStrike" kern="0" cap="none" spc="0" normalizeH="0" baseline="0" noProof="0" dirty="0">
                <a:ln>
                  <a:noFill/>
                </a:ln>
                <a:solidFill>
                  <a:srgbClr val="0070C0"/>
                </a:solidFill>
                <a:effectLst/>
                <a:uLnTx/>
                <a:uFillTx/>
              </a:rPr>
              <a:t>　　　　</a:t>
            </a:r>
            <a:r>
              <a:rPr kumimoji="0" lang="ja-JP" altLang="en-US" sz="2000" b="0" i="0" u="none" strike="noStrike" kern="0" cap="none" spc="0" normalizeH="0" noProof="0" dirty="0">
                <a:ln>
                  <a:noFill/>
                </a:ln>
                <a:solidFill>
                  <a:srgbClr val="0070C0"/>
                </a:solidFill>
                <a:effectLst/>
                <a:uLnTx/>
                <a:uFillTx/>
              </a:rPr>
              <a:t>  </a:t>
            </a:r>
            <a:r>
              <a:rPr kumimoji="0" lang="ja-JP" altLang="en-US" sz="2000" b="0" i="0" u="none" strike="noStrike" kern="0" cap="none" spc="0" normalizeH="0" baseline="0" noProof="0" dirty="0">
                <a:ln>
                  <a:noFill/>
                </a:ln>
                <a:solidFill>
                  <a:srgbClr val="0070C0"/>
                </a:solidFill>
                <a:effectLst/>
                <a:uLnTx/>
                <a:uFillTx/>
              </a:rPr>
              <a:t>税</a:t>
            </a:r>
            <a:endParaRPr kumimoji="0" lang="en-US" altLang="ja-JP" sz="2000" b="0" i="0" u="none" strike="noStrike" kern="0" cap="none" spc="0" normalizeH="0" baseline="0" noProof="0" dirty="0">
              <a:ln>
                <a:noFill/>
              </a:ln>
              <a:solidFill>
                <a:srgbClr val="0070C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srgbClr val="0070C0"/>
                </a:solidFill>
                <a:effectLst/>
                <a:uLnTx/>
                <a:uFillTx/>
              </a:rPr>
              <a:t>　　　　　・</a:t>
            </a:r>
            <a:endParaRPr kumimoji="0" lang="en-US" altLang="ja-JP" sz="2000" b="0" i="0" u="none" strike="noStrike" kern="0" cap="none" spc="0" normalizeH="0" baseline="0" noProof="0" dirty="0">
              <a:ln>
                <a:noFill/>
              </a:ln>
              <a:solidFill>
                <a:srgbClr val="0070C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dirty="0">
                <a:ln>
                  <a:noFill/>
                </a:ln>
                <a:solidFill>
                  <a:srgbClr val="0070C0"/>
                </a:solidFill>
                <a:effectLst/>
                <a:uLnTx/>
                <a:uFillTx/>
              </a:rPr>
              <a:t>　　　　　・</a:t>
            </a:r>
            <a:endParaRPr kumimoji="0" lang="en-US" altLang="ja-JP" sz="2000" b="0" i="0" u="none" strike="noStrike" kern="0" cap="none" spc="0" normalizeH="0" baseline="0" noProof="0" dirty="0">
              <a:ln>
                <a:noFill/>
              </a:ln>
              <a:solidFill>
                <a:srgbClr val="0070C0"/>
              </a:solidFill>
              <a:effectLst/>
              <a:uLnTx/>
              <a:uFillTx/>
            </a:endParaRPr>
          </a:p>
          <a:p>
            <a:pPr lvl="0"/>
            <a:r>
              <a:rPr kumimoji="0" lang="ja-JP" altLang="en-US" sz="2000" b="0" i="0" u="none" strike="noStrike" kern="0" cap="none" spc="0" normalizeH="0" baseline="0" noProof="0" dirty="0">
                <a:ln>
                  <a:noFill/>
                </a:ln>
                <a:solidFill>
                  <a:srgbClr val="0070C0"/>
                </a:solidFill>
                <a:effectLst/>
                <a:uLnTx/>
                <a:uFillTx/>
              </a:rPr>
              <a:t>　　　　　・　　</a:t>
            </a:r>
          </a:p>
        </p:txBody>
      </p:sp>
      <p:sp>
        <p:nvSpPr>
          <p:cNvPr id="7" name="テキスト ボックス 6"/>
          <p:cNvSpPr txBox="1"/>
          <p:nvPr/>
        </p:nvSpPr>
        <p:spPr>
          <a:xfrm>
            <a:off x="2555730" y="5931355"/>
            <a:ext cx="1316579" cy="461665"/>
          </a:xfrm>
          <a:prstGeom prst="rect">
            <a:avLst/>
          </a:prstGeom>
          <a:noFill/>
        </p:spPr>
        <p:txBody>
          <a:bodyPr wrap="none" rtlCol="0">
            <a:spAutoFit/>
          </a:bodyPr>
          <a:lstStyle/>
          <a:p>
            <a:r>
              <a:rPr kumimoji="1" lang="en-US" altLang="ja-JP" sz="2400" i="1" dirty="0"/>
              <a:t>Duo Sunt</a:t>
            </a:r>
            <a:endParaRPr kumimoji="1" lang="ja-JP" altLang="en-US" sz="2400" i="1" dirty="0"/>
          </a:p>
        </p:txBody>
      </p:sp>
      <p:sp>
        <p:nvSpPr>
          <p:cNvPr id="8" name="テキスト ボックス 7"/>
          <p:cNvSpPr txBox="1"/>
          <p:nvPr/>
        </p:nvSpPr>
        <p:spPr>
          <a:xfrm>
            <a:off x="4184358" y="2567596"/>
            <a:ext cx="622927" cy="2605842"/>
          </a:xfrm>
          <a:prstGeom prst="rect">
            <a:avLst/>
          </a:prstGeom>
          <a:noFill/>
        </p:spPr>
        <p:txBody>
          <a:bodyPr vert="wordArtVertRtl" wrap="none" rtlCol="0">
            <a:spAutoFit/>
          </a:bodyPr>
          <a:lstStyle/>
          <a:p>
            <a:r>
              <a:rPr kumimoji="1" lang="ja-JP" altLang="en-US" sz="2400" dirty="0"/>
              <a:t>折り合った規範</a:t>
            </a:r>
          </a:p>
        </p:txBody>
      </p:sp>
      <p:sp>
        <p:nvSpPr>
          <p:cNvPr id="9" name="スライド番号プレースホルダー 8">
            <a:extLst>
              <a:ext uri="{FF2B5EF4-FFF2-40B4-BE49-F238E27FC236}">
                <a16:creationId xmlns:a16="http://schemas.microsoft.com/office/drawing/2014/main" id="{5FF60350-3308-4FD3-9F3D-4294565E044C}"/>
              </a:ext>
            </a:extLst>
          </p:cNvPr>
          <p:cNvSpPr>
            <a:spLocks noGrp="1"/>
          </p:cNvSpPr>
          <p:nvPr>
            <p:ph type="sldNum" sz="quarter" idx="12"/>
          </p:nvPr>
        </p:nvSpPr>
        <p:spPr/>
        <p:txBody>
          <a:bodyPr/>
          <a:lstStyle/>
          <a:p>
            <a:fld id="{0964516F-A834-419C-8A77-8FB5B980A6CF}" type="slidenum">
              <a:rPr kumimoji="1" lang="ja-JP" altLang="en-US" smtClean="0"/>
              <a:t>3</a:t>
            </a:fld>
            <a:endParaRPr kumimoji="1" lang="ja-JP" altLang="en-US"/>
          </a:p>
        </p:txBody>
      </p:sp>
    </p:spTree>
    <p:extLst>
      <p:ext uri="{BB962C8B-B14F-4D97-AF65-F5344CB8AC3E}">
        <p14:creationId xmlns:p14="http://schemas.microsoft.com/office/powerpoint/2010/main" val="849960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8596B7BE-0833-487C-AC86-2EE3DD5368EE}"/>
              </a:ext>
            </a:extLst>
          </p:cNvPr>
          <p:cNvSpPr>
            <a:spLocks noGrp="1"/>
          </p:cNvSpPr>
          <p:nvPr>
            <p:ph type="title"/>
          </p:nvPr>
        </p:nvSpPr>
        <p:spPr>
          <a:xfrm>
            <a:off x="628650" y="104851"/>
            <a:ext cx="7886700" cy="648334"/>
          </a:xfrm>
        </p:spPr>
        <p:txBody>
          <a:bodyPr>
            <a:normAutofit/>
          </a:bodyPr>
          <a:lstStyle/>
          <a:p>
            <a:pPr algn="ctr"/>
            <a:r>
              <a:rPr kumimoji="1" lang="ja-JP" altLang="en-US" sz="4000" dirty="0">
                <a:latin typeface="AR P丸ゴシック体E" panose="020F0900000000000000" pitchFamily="50" charset="-128"/>
                <a:ea typeface="AR P丸ゴシック体E" panose="020F0900000000000000" pitchFamily="50" charset="-128"/>
              </a:rPr>
              <a:t>宗教と国家の包含関係</a:t>
            </a:r>
          </a:p>
        </p:txBody>
      </p:sp>
      <p:sp>
        <p:nvSpPr>
          <p:cNvPr id="8" name="テキスト プレースホルダー 7">
            <a:extLst>
              <a:ext uri="{FF2B5EF4-FFF2-40B4-BE49-F238E27FC236}">
                <a16:creationId xmlns:a16="http://schemas.microsoft.com/office/drawing/2014/main" id="{DF08216E-A503-4554-8D99-26C04C421993}"/>
              </a:ext>
            </a:extLst>
          </p:cNvPr>
          <p:cNvSpPr>
            <a:spLocks noGrp="1"/>
          </p:cNvSpPr>
          <p:nvPr>
            <p:ph type="body" idx="1"/>
          </p:nvPr>
        </p:nvSpPr>
        <p:spPr>
          <a:xfrm>
            <a:off x="489878" y="1124903"/>
            <a:ext cx="3868340" cy="504784"/>
          </a:xfrm>
        </p:spPr>
        <p:txBody>
          <a:bodyPr>
            <a:normAutofit/>
          </a:bodyPr>
          <a:lstStyle/>
          <a:p>
            <a:pPr algn="ctr"/>
            <a:r>
              <a:rPr kumimoji="1" lang="ja-JP" altLang="en-US" sz="2400" dirty="0">
                <a:latin typeface="AR P丸ゴシック体E" panose="020F0900000000000000" pitchFamily="50" charset="-128"/>
                <a:ea typeface="AR P丸ゴシック体E" panose="020F0900000000000000" pitchFamily="50" charset="-128"/>
              </a:rPr>
              <a:t>単一宗教主流型</a:t>
            </a:r>
          </a:p>
        </p:txBody>
      </p:sp>
      <p:graphicFrame>
        <p:nvGraphicFramePr>
          <p:cNvPr id="20" name="コンテンツ プレースホルダー 19">
            <a:extLst>
              <a:ext uri="{FF2B5EF4-FFF2-40B4-BE49-F238E27FC236}">
                <a16:creationId xmlns:a16="http://schemas.microsoft.com/office/drawing/2014/main" id="{29662384-E176-427F-828F-D90851533AA5}"/>
              </a:ext>
            </a:extLst>
          </p:cNvPr>
          <p:cNvGraphicFramePr>
            <a:graphicFrameLocks noGrp="1"/>
          </p:cNvGraphicFramePr>
          <p:nvPr>
            <p:ph sz="half" idx="2"/>
          </p:nvPr>
        </p:nvGraphicFramePr>
        <p:xfrm>
          <a:off x="489877" y="1758315"/>
          <a:ext cx="3868738" cy="20135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テキスト プレースホルダー 9">
            <a:extLst>
              <a:ext uri="{FF2B5EF4-FFF2-40B4-BE49-F238E27FC236}">
                <a16:creationId xmlns:a16="http://schemas.microsoft.com/office/drawing/2014/main" id="{15929EE4-61E0-4BE4-BBAB-02BBECE48EA0}"/>
              </a:ext>
            </a:extLst>
          </p:cNvPr>
          <p:cNvSpPr>
            <a:spLocks noGrp="1"/>
          </p:cNvSpPr>
          <p:nvPr>
            <p:ph type="body" sz="quarter" idx="3"/>
          </p:nvPr>
        </p:nvSpPr>
        <p:spPr>
          <a:xfrm>
            <a:off x="4782557" y="1124903"/>
            <a:ext cx="3887391" cy="504784"/>
          </a:xfrm>
        </p:spPr>
        <p:txBody>
          <a:bodyPr>
            <a:normAutofit/>
          </a:bodyPr>
          <a:lstStyle/>
          <a:p>
            <a:pPr algn="ctr"/>
            <a:r>
              <a:rPr kumimoji="1" lang="ja-JP" altLang="en-US" sz="2400" dirty="0">
                <a:latin typeface="AR P丸ゴシック体E" panose="020F0900000000000000" pitchFamily="50" charset="-128"/>
                <a:ea typeface="AR P丸ゴシック体E" panose="020F0900000000000000" pitchFamily="50" charset="-128"/>
              </a:rPr>
              <a:t>ケイサロパピズム型</a:t>
            </a:r>
          </a:p>
        </p:txBody>
      </p:sp>
      <p:graphicFrame>
        <p:nvGraphicFramePr>
          <p:cNvPr id="21" name="コンテンツ プレースホルダー 20">
            <a:extLst>
              <a:ext uri="{FF2B5EF4-FFF2-40B4-BE49-F238E27FC236}">
                <a16:creationId xmlns:a16="http://schemas.microsoft.com/office/drawing/2014/main" id="{AD1713E0-86C6-4019-AC80-7B857312CE33}"/>
              </a:ext>
            </a:extLst>
          </p:cNvPr>
          <p:cNvGraphicFramePr>
            <a:graphicFrameLocks noGrp="1"/>
          </p:cNvGraphicFramePr>
          <p:nvPr>
            <p:ph sz="quarter" idx="4"/>
          </p:nvPr>
        </p:nvGraphicFramePr>
        <p:xfrm>
          <a:off x="4782161" y="1758316"/>
          <a:ext cx="3887787" cy="202596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6" name="テキスト プレースホルダー 7">
            <a:extLst>
              <a:ext uri="{FF2B5EF4-FFF2-40B4-BE49-F238E27FC236}">
                <a16:creationId xmlns:a16="http://schemas.microsoft.com/office/drawing/2014/main" id="{56FBA903-C15C-46DA-962E-3E70135B628F}"/>
              </a:ext>
            </a:extLst>
          </p:cNvPr>
          <p:cNvSpPr txBox="1">
            <a:spLocks/>
          </p:cNvSpPr>
          <p:nvPr/>
        </p:nvSpPr>
        <p:spPr>
          <a:xfrm>
            <a:off x="489878" y="4098532"/>
            <a:ext cx="3868340" cy="504784"/>
          </a:xfrm>
          <a:prstGeom prst="rect">
            <a:avLst/>
          </a:prstGeom>
        </p:spPr>
        <p:txBody>
          <a:bodyPr vert="horz" lIns="91440" tIns="45720" rIns="91440" bIns="45720" rtlCol="0" anchor="b">
            <a:normAutofit/>
          </a:bodyPr>
          <a:lstStyle>
            <a:lvl1pPr marL="0" indent="0" algn="l" defTabSz="685800" rtl="0" eaLnBrk="1" latinLnBrk="0" hangingPunct="1">
              <a:lnSpc>
                <a:spcPct val="90000"/>
              </a:lnSpc>
              <a:spcBef>
                <a:spcPts val="750"/>
              </a:spcBef>
              <a:buFont typeface="Arial" panose="020B0604020202020204" pitchFamily="34" charset="0"/>
              <a:buNone/>
              <a:defRPr kumimoji="1"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kumimoji="1"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kumimoji="1"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9pPr>
          </a:lstStyle>
          <a:p>
            <a:endParaRPr lang="ja-JP" altLang="en-US">
              <a:latin typeface="AR P丸ゴシック体E" panose="020F0900000000000000" pitchFamily="50" charset="-128"/>
              <a:ea typeface="AR P丸ゴシック体E" panose="020F0900000000000000" pitchFamily="50" charset="-128"/>
            </a:endParaRPr>
          </a:p>
        </p:txBody>
      </p:sp>
      <p:sp>
        <p:nvSpPr>
          <p:cNvPr id="17" name="コンテンツ プレースホルダー 8">
            <a:extLst>
              <a:ext uri="{FF2B5EF4-FFF2-40B4-BE49-F238E27FC236}">
                <a16:creationId xmlns:a16="http://schemas.microsoft.com/office/drawing/2014/main" id="{626E1ED9-68F1-41E8-BF06-666B31B8B778}"/>
              </a:ext>
            </a:extLst>
          </p:cNvPr>
          <p:cNvSpPr txBox="1">
            <a:spLocks/>
          </p:cNvSpPr>
          <p:nvPr/>
        </p:nvSpPr>
        <p:spPr>
          <a:xfrm>
            <a:off x="512909" y="4685667"/>
            <a:ext cx="3868340" cy="225742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endParaRPr lang="ja-JP" altLang="en-US">
              <a:latin typeface="AR P丸ゴシック体E" panose="020F0900000000000000" pitchFamily="50" charset="-128"/>
              <a:ea typeface="AR P丸ゴシック体E" panose="020F0900000000000000" pitchFamily="50" charset="-128"/>
            </a:endParaRPr>
          </a:p>
        </p:txBody>
      </p:sp>
      <p:sp>
        <p:nvSpPr>
          <p:cNvPr id="18" name="テキスト プレースホルダー 9">
            <a:extLst>
              <a:ext uri="{FF2B5EF4-FFF2-40B4-BE49-F238E27FC236}">
                <a16:creationId xmlns:a16="http://schemas.microsoft.com/office/drawing/2014/main" id="{E53E56B4-9FD9-492C-B1EC-61A43FE6D2F8}"/>
              </a:ext>
            </a:extLst>
          </p:cNvPr>
          <p:cNvSpPr txBox="1">
            <a:spLocks/>
          </p:cNvSpPr>
          <p:nvPr/>
        </p:nvSpPr>
        <p:spPr>
          <a:xfrm>
            <a:off x="4782557" y="4098532"/>
            <a:ext cx="3887391" cy="504784"/>
          </a:xfrm>
          <a:prstGeom prst="rect">
            <a:avLst/>
          </a:prstGeom>
        </p:spPr>
        <p:txBody>
          <a:bodyPr vert="horz" lIns="91440" tIns="45720" rIns="91440" bIns="45720" rtlCol="0" anchor="b">
            <a:normAutofit/>
          </a:bodyPr>
          <a:lstStyle>
            <a:lvl1pPr marL="0" indent="0" algn="l" defTabSz="685800" rtl="0" eaLnBrk="1" latinLnBrk="0" hangingPunct="1">
              <a:lnSpc>
                <a:spcPct val="90000"/>
              </a:lnSpc>
              <a:spcBef>
                <a:spcPts val="750"/>
              </a:spcBef>
              <a:buFont typeface="Arial" panose="020B0604020202020204" pitchFamily="34" charset="0"/>
              <a:buNone/>
              <a:defRPr kumimoji="1"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kumimoji="1"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kumimoji="1"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9pPr>
          </a:lstStyle>
          <a:p>
            <a:endParaRPr lang="ja-JP" altLang="en-US">
              <a:latin typeface="AR P丸ゴシック体E" panose="020F0900000000000000" pitchFamily="50" charset="-128"/>
              <a:ea typeface="AR P丸ゴシック体E" panose="020F0900000000000000" pitchFamily="50" charset="-128"/>
            </a:endParaRPr>
          </a:p>
        </p:txBody>
      </p:sp>
      <p:sp>
        <p:nvSpPr>
          <p:cNvPr id="19" name="コンテンツ プレースホルダー 10">
            <a:extLst>
              <a:ext uri="{FF2B5EF4-FFF2-40B4-BE49-F238E27FC236}">
                <a16:creationId xmlns:a16="http://schemas.microsoft.com/office/drawing/2014/main" id="{B7F5EC8F-739C-4991-90E6-A16946CE28B5}"/>
              </a:ext>
            </a:extLst>
          </p:cNvPr>
          <p:cNvSpPr txBox="1">
            <a:spLocks/>
          </p:cNvSpPr>
          <p:nvPr/>
        </p:nvSpPr>
        <p:spPr>
          <a:xfrm>
            <a:off x="4782556" y="4731194"/>
            <a:ext cx="3887391" cy="225742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endParaRPr lang="ja-JP" altLang="en-US">
              <a:latin typeface="AR P丸ゴシック体E" panose="020F0900000000000000" pitchFamily="50" charset="-128"/>
              <a:ea typeface="AR P丸ゴシック体E" panose="020F0900000000000000" pitchFamily="50" charset="-128"/>
            </a:endParaRPr>
          </a:p>
        </p:txBody>
      </p:sp>
      <p:sp>
        <p:nvSpPr>
          <p:cNvPr id="22" name="テキスト プレースホルダー 7">
            <a:extLst>
              <a:ext uri="{FF2B5EF4-FFF2-40B4-BE49-F238E27FC236}">
                <a16:creationId xmlns:a16="http://schemas.microsoft.com/office/drawing/2014/main" id="{23E3BB58-934B-4FA2-B00A-83B6EBDACD8B}"/>
              </a:ext>
            </a:extLst>
          </p:cNvPr>
          <p:cNvSpPr txBox="1">
            <a:spLocks/>
          </p:cNvSpPr>
          <p:nvPr/>
        </p:nvSpPr>
        <p:spPr>
          <a:xfrm>
            <a:off x="489878" y="4097782"/>
            <a:ext cx="3868340" cy="504784"/>
          </a:xfrm>
          <a:prstGeom prst="rect">
            <a:avLst/>
          </a:prstGeom>
        </p:spPr>
        <p:txBody>
          <a:bodyPr vert="horz" lIns="91440" tIns="45720" rIns="91440" bIns="45720" rtlCol="0" anchor="b">
            <a:normAutofit/>
          </a:bodyPr>
          <a:lstStyle>
            <a:lvl1pPr marL="0" indent="0" algn="l" defTabSz="685800" rtl="0" eaLnBrk="1" latinLnBrk="0" hangingPunct="1">
              <a:lnSpc>
                <a:spcPct val="90000"/>
              </a:lnSpc>
              <a:spcBef>
                <a:spcPts val="750"/>
              </a:spcBef>
              <a:buFont typeface="Arial" panose="020B0604020202020204" pitchFamily="34" charset="0"/>
              <a:buNone/>
              <a:defRPr kumimoji="1"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kumimoji="1"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kumimoji="1"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9pPr>
          </a:lstStyle>
          <a:p>
            <a:pPr algn="ctr"/>
            <a:r>
              <a:rPr lang="ja-JP" altLang="en-US" sz="2400" dirty="0">
                <a:latin typeface="AR P丸ゴシック体E" panose="020F0900000000000000" pitchFamily="50" charset="-128"/>
                <a:ea typeface="AR P丸ゴシック体E" panose="020F0900000000000000" pitchFamily="50" charset="-128"/>
              </a:rPr>
              <a:t>デュオスント型</a:t>
            </a:r>
          </a:p>
        </p:txBody>
      </p:sp>
      <p:graphicFrame>
        <p:nvGraphicFramePr>
          <p:cNvPr id="23" name="コンテンツ プレースホルダー 19">
            <a:extLst>
              <a:ext uri="{FF2B5EF4-FFF2-40B4-BE49-F238E27FC236}">
                <a16:creationId xmlns:a16="http://schemas.microsoft.com/office/drawing/2014/main" id="{BA47F836-CCD1-4E0B-884E-D4161511F07A}"/>
              </a:ext>
            </a:extLst>
          </p:cNvPr>
          <p:cNvGraphicFramePr>
            <a:graphicFrameLocks/>
          </p:cNvGraphicFramePr>
          <p:nvPr>
            <p:extLst>
              <p:ext uri="{D42A27DB-BD31-4B8C-83A1-F6EECF244321}">
                <p14:modId xmlns:p14="http://schemas.microsoft.com/office/powerpoint/2010/main" val="1903850008"/>
              </p:ext>
            </p:extLst>
          </p:nvPr>
        </p:nvGraphicFramePr>
        <p:xfrm>
          <a:off x="512511" y="4684918"/>
          <a:ext cx="3868738" cy="201358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4" name="テキスト プレースホルダー 9">
            <a:extLst>
              <a:ext uri="{FF2B5EF4-FFF2-40B4-BE49-F238E27FC236}">
                <a16:creationId xmlns:a16="http://schemas.microsoft.com/office/drawing/2014/main" id="{539B336A-8764-46D9-8278-ADE06B747516}"/>
              </a:ext>
            </a:extLst>
          </p:cNvPr>
          <p:cNvSpPr txBox="1">
            <a:spLocks/>
          </p:cNvSpPr>
          <p:nvPr/>
        </p:nvSpPr>
        <p:spPr>
          <a:xfrm>
            <a:off x="4782557" y="4097782"/>
            <a:ext cx="3887391" cy="504784"/>
          </a:xfrm>
          <a:prstGeom prst="rect">
            <a:avLst/>
          </a:prstGeom>
        </p:spPr>
        <p:txBody>
          <a:bodyPr vert="horz" lIns="91440" tIns="45720" rIns="91440" bIns="45720" rtlCol="0" anchor="b">
            <a:normAutofit/>
          </a:bodyPr>
          <a:lstStyle>
            <a:lvl1pPr marL="0" indent="0" algn="l" defTabSz="685800" rtl="0" eaLnBrk="1" latinLnBrk="0" hangingPunct="1">
              <a:lnSpc>
                <a:spcPct val="90000"/>
              </a:lnSpc>
              <a:spcBef>
                <a:spcPts val="750"/>
              </a:spcBef>
              <a:buFont typeface="Arial" panose="020B0604020202020204" pitchFamily="34" charset="0"/>
              <a:buNone/>
              <a:defRPr kumimoji="1" sz="1800" b="1" kern="1200">
                <a:solidFill>
                  <a:schemeClr val="tx1"/>
                </a:solidFill>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kumimoji="1" sz="1500" b="1" kern="1200">
                <a:solidFill>
                  <a:schemeClr val="tx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kumimoji="1" sz="1350" b="1" kern="1200">
                <a:solidFill>
                  <a:schemeClr val="tx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kumimoji="1" sz="1200" b="1" kern="1200">
                <a:solidFill>
                  <a:schemeClr val="tx1"/>
                </a:solidFill>
                <a:latin typeface="+mn-lt"/>
                <a:ea typeface="+mn-ea"/>
                <a:cs typeface="+mn-cs"/>
              </a:defRPr>
            </a:lvl9pPr>
          </a:lstStyle>
          <a:p>
            <a:pPr algn="ctr"/>
            <a:r>
              <a:rPr lang="ja-JP" altLang="en-US" sz="2400" dirty="0">
                <a:latin typeface="AR P丸ゴシック体E" panose="020F0900000000000000" pitchFamily="50" charset="-128"/>
                <a:ea typeface="AR P丸ゴシック体E" panose="020F0900000000000000" pitchFamily="50" charset="-128"/>
              </a:rPr>
              <a:t>ディアスポラ型</a:t>
            </a:r>
          </a:p>
        </p:txBody>
      </p:sp>
      <p:graphicFrame>
        <p:nvGraphicFramePr>
          <p:cNvPr id="25" name="コンテンツ プレースホルダー 20">
            <a:extLst>
              <a:ext uri="{FF2B5EF4-FFF2-40B4-BE49-F238E27FC236}">
                <a16:creationId xmlns:a16="http://schemas.microsoft.com/office/drawing/2014/main" id="{3A9EF74B-D30C-406A-81F5-6519BD1B0F07}"/>
              </a:ext>
            </a:extLst>
          </p:cNvPr>
          <p:cNvGraphicFramePr>
            <a:graphicFrameLocks/>
          </p:cNvGraphicFramePr>
          <p:nvPr/>
        </p:nvGraphicFramePr>
        <p:xfrm>
          <a:off x="5165937" y="4646227"/>
          <a:ext cx="3686890" cy="2072555"/>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27" name="図表 26">
            <a:extLst>
              <a:ext uri="{FF2B5EF4-FFF2-40B4-BE49-F238E27FC236}">
                <a16:creationId xmlns:a16="http://schemas.microsoft.com/office/drawing/2014/main" id="{E0FD8CAC-835C-49E3-9E0E-A13947E64342}"/>
              </a:ext>
            </a:extLst>
          </p:cNvPr>
          <p:cNvGraphicFramePr/>
          <p:nvPr/>
        </p:nvGraphicFramePr>
        <p:xfrm>
          <a:off x="5484959" y="4666504"/>
          <a:ext cx="2583180" cy="2032000"/>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28" name="テキスト ボックス 27">
            <a:extLst>
              <a:ext uri="{FF2B5EF4-FFF2-40B4-BE49-F238E27FC236}">
                <a16:creationId xmlns:a16="http://schemas.microsoft.com/office/drawing/2014/main" id="{8B7A0E9C-3236-44B1-A837-15FA9CA905A3}"/>
              </a:ext>
            </a:extLst>
          </p:cNvPr>
          <p:cNvSpPr txBox="1"/>
          <p:nvPr/>
        </p:nvSpPr>
        <p:spPr>
          <a:xfrm>
            <a:off x="1225207" y="991232"/>
            <a:ext cx="2060179" cy="307777"/>
          </a:xfrm>
          <a:prstGeom prst="rect">
            <a:avLst/>
          </a:prstGeom>
          <a:noFill/>
        </p:spPr>
        <p:txBody>
          <a:bodyPr wrap="none" rtlCol="0">
            <a:spAutoFit/>
          </a:bodyPr>
          <a:lstStyle/>
          <a:p>
            <a:r>
              <a:rPr kumimoji="1" lang="en-US" altLang="ja-JP" sz="1400" b="1" dirty="0"/>
              <a:t>single  religion  major</a:t>
            </a:r>
            <a:endParaRPr kumimoji="1" lang="ja-JP" altLang="en-US" sz="1400" b="1" dirty="0"/>
          </a:p>
        </p:txBody>
      </p:sp>
      <p:sp>
        <p:nvSpPr>
          <p:cNvPr id="29" name="テキスト ボックス 28">
            <a:extLst>
              <a:ext uri="{FF2B5EF4-FFF2-40B4-BE49-F238E27FC236}">
                <a16:creationId xmlns:a16="http://schemas.microsoft.com/office/drawing/2014/main" id="{55D885FA-C4D5-4AEE-AD66-CBCA956E3112}"/>
              </a:ext>
            </a:extLst>
          </p:cNvPr>
          <p:cNvSpPr txBox="1"/>
          <p:nvPr/>
        </p:nvSpPr>
        <p:spPr>
          <a:xfrm>
            <a:off x="6056640" y="993098"/>
            <a:ext cx="1507144" cy="307777"/>
          </a:xfrm>
          <a:prstGeom prst="rect">
            <a:avLst/>
          </a:prstGeom>
          <a:noFill/>
        </p:spPr>
        <p:txBody>
          <a:bodyPr wrap="none" rtlCol="0">
            <a:spAutoFit/>
          </a:bodyPr>
          <a:lstStyle/>
          <a:p>
            <a:r>
              <a:rPr kumimoji="1" lang="en-US" altLang="ja-JP" sz="1400" b="1" dirty="0"/>
              <a:t>caesaropapism</a:t>
            </a:r>
            <a:endParaRPr kumimoji="1" lang="ja-JP" altLang="en-US" sz="1400" b="1" dirty="0"/>
          </a:p>
        </p:txBody>
      </p:sp>
      <p:sp>
        <p:nvSpPr>
          <p:cNvPr id="30" name="テキスト ボックス 29">
            <a:extLst>
              <a:ext uri="{FF2B5EF4-FFF2-40B4-BE49-F238E27FC236}">
                <a16:creationId xmlns:a16="http://schemas.microsoft.com/office/drawing/2014/main" id="{99B698AE-ACA6-4EBA-956E-810D62EE315A}"/>
              </a:ext>
            </a:extLst>
          </p:cNvPr>
          <p:cNvSpPr txBox="1"/>
          <p:nvPr/>
        </p:nvSpPr>
        <p:spPr>
          <a:xfrm>
            <a:off x="1841246" y="3970653"/>
            <a:ext cx="998991" cy="307777"/>
          </a:xfrm>
          <a:prstGeom prst="rect">
            <a:avLst/>
          </a:prstGeom>
          <a:noFill/>
        </p:spPr>
        <p:txBody>
          <a:bodyPr wrap="none" rtlCol="0">
            <a:spAutoFit/>
          </a:bodyPr>
          <a:lstStyle/>
          <a:p>
            <a:r>
              <a:rPr kumimoji="1" lang="en-US" altLang="ja-JP" sz="1400" b="1" dirty="0"/>
              <a:t>Duo Sunt</a:t>
            </a:r>
            <a:endParaRPr kumimoji="1" lang="ja-JP" altLang="en-US" sz="1400" b="1" dirty="0"/>
          </a:p>
        </p:txBody>
      </p:sp>
      <p:sp>
        <p:nvSpPr>
          <p:cNvPr id="31" name="テキスト ボックス 30">
            <a:extLst>
              <a:ext uri="{FF2B5EF4-FFF2-40B4-BE49-F238E27FC236}">
                <a16:creationId xmlns:a16="http://schemas.microsoft.com/office/drawing/2014/main" id="{67D70C0B-F66B-494E-9525-38E1C541A221}"/>
              </a:ext>
            </a:extLst>
          </p:cNvPr>
          <p:cNvSpPr txBox="1"/>
          <p:nvPr/>
        </p:nvSpPr>
        <p:spPr>
          <a:xfrm>
            <a:off x="6257015" y="3958643"/>
            <a:ext cx="938077" cy="307777"/>
          </a:xfrm>
          <a:prstGeom prst="rect">
            <a:avLst/>
          </a:prstGeom>
          <a:noFill/>
        </p:spPr>
        <p:txBody>
          <a:bodyPr wrap="none" rtlCol="0">
            <a:spAutoFit/>
          </a:bodyPr>
          <a:lstStyle/>
          <a:p>
            <a:r>
              <a:rPr kumimoji="1" lang="en-US" altLang="ja-JP" sz="1400" b="1" dirty="0"/>
              <a:t>diaspora</a:t>
            </a:r>
            <a:endParaRPr kumimoji="1" lang="ja-JP" altLang="en-US" sz="1400" b="1" dirty="0"/>
          </a:p>
        </p:txBody>
      </p:sp>
      <p:cxnSp>
        <p:nvCxnSpPr>
          <p:cNvPr id="33" name="直線コネクタ 32">
            <a:extLst>
              <a:ext uri="{FF2B5EF4-FFF2-40B4-BE49-F238E27FC236}">
                <a16:creationId xmlns:a16="http://schemas.microsoft.com/office/drawing/2014/main" id="{6492955A-ABAC-41C5-8EA2-8A07CA5EAD53}"/>
              </a:ext>
            </a:extLst>
          </p:cNvPr>
          <p:cNvCxnSpPr/>
          <p:nvPr/>
        </p:nvCxnSpPr>
        <p:spPr>
          <a:xfrm>
            <a:off x="512511" y="3958643"/>
            <a:ext cx="8023860" cy="0"/>
          </a:xfrm>
          <a:prstGeom prst="line">
            <a:avLst/>
          </a:prstGeom>
          <a:ln/>
        </p:spPr>
        <p:style>
          <a:lnRef idx="1">
            <a:schemeClr val="dk1"/>
          </a:lnRef>
          <a:fillRef idx="0">
            <a:schemeClr val="dk1"/>
          </a:fillRef>
          <a:effectRef idx="0">
            <a:schemeClr val="dk1"/>
          </a:effectRef>
          <a:fontRef idx="minor">
            <a:schemeClr val="tx1"/>
          </a:fontRef>
        </p:style>
      </p:cxnSp>
      <p:cxnSp>
        <p:nvCxnSpPr>
          <p:cNvPr id="35" name="直線コネクタ 34">
            <a:extLst>
              <a:ext uri="{FF2B5EF4-FFF2-40B4-BE49-F238E27FC236}">
                <a16:creationId xmlns:a16="http://schemas.microsoft.com/office/drawing/2014/main" id="{99ACCFF1-B18F-401D-8DE9-47B9FC730ED6}"/>
              </a:ext>
            </a:extLst>
          </p:cNvPr>
          <p:cNvCxnSpPr/>
          <p:nvPr/>
        </p:nvCxnSpPr>
        <p:spPr>
          <a:xfrm>
            <a:off x="4570387" y="1124903"/>
            <a:ext cx="0" cy="5740717"/>
          </a:xfrm>
          <a:prstGeom prst="line">
            <a:avLst/>
          </a:prstGeom>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a:extLst>
              <a:ext uri="{FF2B5EF4-FFF2-40B4-BE49-F238E27FC236}">
                <a16:creationId xmlns:a16="http://schemas.microsoft.com/office/drawing/2014/main" id="{F31A92CF-6303-46D4-B169-BE5719B4E465}"/>
              </a:ext>
            </a:extLst>
          </p:cNvPr>
          <p:cNvSpPr>
            <a:spLocks noGrp="1"/>
          </p:cNvSpPr>
          <p:nvPr>
            <p:ph type="sldNum" sz="quarter" idx="12"/>
          </p:nvPr>
        </p:nvSpPr>
        <p:spPr/>
        <p:txBody>
          <a:bodyPr/>
          <a:lstStyle/>
          <a:p>
            <a:fld id="{0964516F-A834-419C-8A77-8FB5B980A6CF}" type="slidenum">
              <a:rPr lang="ja-JP" altLang="en-US" smtClean="0"/>
              <a:pPr/>
              <a:t>4</a:t>
            </a:fld>
            <a:endParaRPr lang="ja-JP" altLang="en-US" dirty="0"/>
          </a:p>
        </p:txBody>
      </p:sp>
    </p:spTree>
    <p:extLst>
      <p:ext uri="{BB962C8B-B14F-4D97-AF65-F5344CB8AC3E}">
        <p14:creationId xmlns:p14="http://schemas.microsoft.com/office/powerpoint/2010/main" val="2286572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6556" y="-49390"/>
            <a:ext cx="8229600" cy="1143000"/>
          </a:xfrm>
        </p:spPr>
        <p:txBody>
          <a:bodyPr>
            <a:normAutofit/>
          </a:bodyPr>
          <a:lstStyle/>
          <a:p>
            <a:pPr algn="ctr"/>
            <a:r>
              <a:rPr kumimoji="1" lang="en-US" altLang="ja-JP" i="1" dirty="0"/>
              <a:t>Duo Sunt</a:t>
            </a:r>
            <a:r>
              <a:rPr kumimoji="1" lang="en-US" altLang="ja-JP" dirty="0"/>
              <a:t>: Two There Are</a:t>
            </a:r>
            <a:r>
              <a:rPr kumimoji="1" lang="ja-JP" altLang="en-US" dirty="0"/>
              <a:t>、両権</a:t>
            </a:r>
          </a:p>
        </p:txBody>
      </p:sp>
      <p:sp>
        <p:nvSpPr>
          <p:cNvPr id="3" name="コンテンツ プレースホルダー 2"/>
          <p:cNvSpPr>
            <a:spLocks noGrp="1"/>
          </p:cNvSpPr>
          <p:nvPr>
            <p:ph idx="1"/>
          </p:nvPr>
        </p:nvSpPr>
        <p:spPr>
          <a:xfrm>
            <a:off x="1" y="983411"/>
            <a:ext cx="4804912" cy="5668397"/>
          </a:xfrm>
        </p:spPr>
        <p:txBody>
          <a:bodyPr>
            <a:normAutofit lnSpcReduction="10000"/>
          </a:bodyPr>
          <a:lstStyle/>
          <a:p>
            <a:pPr marL="0" indent="0" algn="just">
              <a:lnSpc>
                <a:spcPct val="110000"/>
              </a:lnSpc>
              <a:buNone/>
            </a:pPr>
            <a:r>
              <a:rPr lang="ja-JP" altLang="en-US" sz="1800" dirty="0"/>
              <a:t>西暦</a:t>
            </a:r>
            <a:r>
              <a:rPr lang="en-US" altLang="ja-JP" sz="1800" dirty="0"/>
              <a:t>476</a:t>
            </a:r>
            <a:r>
              <a:rPr lang="ja-JP" altLang="en-US" sz="1800" dirty="0"/>
              <a:t>年、古代ローマ帝国のゲルマン傭兵隊長オドアケル（キリスト教徒）の謀反によりローマ皇帝が追放され西ローマ帝国が崩壊した。</a:t>
            </a:r>
            <a:r>
              <a:rPr lang="en-US" altLang="ja-JP" sz="1800" dirty="0"/>
              <a:t>18</a:t>
            </a:r>
            <a:r>
              <a:rPr lang="ja-JP" altLang="en-US" sz="1800" dirty="0"/>
              <a:t>年後の西暦</a:t>
            </a:r>
            <a:r>
              <a:rPr lang="en-US" altLang="ja-JP" sz="1800" dirty="0"/>
              <a:t>494</a:t>
            </a:r>
            <a:r>
              <a:rPr lang="ja-JP" altLang="en-US" sz="1800" dirty="0"/>
              <a:t>年、ローマを逃れコンスタンチノープルに退避していた東ローマ皇帝アナスタシウスに宛て、教皇ジェラシウスは、</a:t>
            </a:r>
            <a:r>
              <a:rPr lang="en-US" altLang="ja-JP" sz="1800" i="1" dirty="0">
                <a:hlinkClick r:id="rId3" tooltip="Duo sunt"/>
              </a:rPr>
              <a:t>Duo sunt</a:t>
            </a:r>
            <a:r>
              <a:rPr lang="ja-JP" altLang="en-US" sz="1800" dirty="0"/>
              <a:t>と呼ばれる論考書簡を書き送った。</a:t>
            </a:r>
            <a:endParaRPr lang="en-US" altLang="ja-JP" sz="1800" dirty="0"/>
          </a:p>
          <a:p>
            <a:pPr marL="0" indent="0" algn="just">
              <a:lnSpc>
                <a:spcPct val="110000"/>
              </a:lnSpc>
              <a:buNone/>
            </a:pPr>
            <a:r>
              <a:rPr lang="ja-JP" altLang="en-US" sz="1800" dirty="0"/>
              <a:t>書簡は</a:t>
            </a:r>
            <a:r>
              <a:rPr lang="en-US" altLang="ja-JP" sz="1800" dirty="0">
                <a:solidFill>
                  <a:srgbClr val="595959"/>
                </a:solidFill>
              </a:rPr>
              <a:t>sovereign immunity</a:t>
            </a:r>
            <a:r>
              <a:rPr lang="ja-JP" altLang="en-US" sz="1800" dirty="0">
                <a:solidFill>
                  <a:srgbClr val="595959"/>
                </a:solidFill>
              </a:rPr>
              <a:t>と</a:t>
            </a:r>
            <a:r>
              <a:rPr lang="en-US" altLang="ja-JP" sz="1800" dirty="0">
                <a:solidFill>
                  <a:srgbClr val="595959"/>
                </a:solidFill>
              </a:rPr>
              <a:t>crown immunity</a:t>
            </a:r>
            <a:r>
              <a:rPr lang="ja-JP" altLang="en-US" sz="1800" dirty="0">
                <a:solidFill>
                  <a:srgbClr val="595959"/>
                </a:solidFill>
              </a:rPr>
              <a:t>、</a:t>
            </a:r>
            <a:r>
              <a:rPr lang="en-US" altLang="ja-JP" sz="1800" dirty="0">
                <a:solidFill>
                  <a:srgbClr val="595959"/>
                </a:solidFill>
              </a:rPr>
              <a:t> </a:t>
            </a:r>
            <a:r>
              <a:rPr lang="ja-JP" altLang="en-US" sz="1800" dirty="0">
                <a:solidFill>
                  <a:srgbClr val="595959"/>
                </a:solidFill>
              </a:rPr>
              <a:t>則ち、教皇と皇帝は法的に誤ることがなく、教会からも帝国（国家）からも罪科を免除されるという法理の確立に貢献した。この法理では、</a:t>
            </a:r>
            <a:r>
              <a:rPr lang="en-US" altLang="ja-JP" sz="1800" dirty="0">
                <a:solidFill>
                  <a:srgbClr val="595959"/>
                </a:solidFill>
              </a:rPr>
              <a:t>papacy</a:t>
            </a:r>
            <a:r>
              <a:rPr lang="ja-JP" altLang="en-US" sz="1800" dirty="0">
                <a:solidFill>
                  <a:srgbClr val="595959"/>
                </a:solidFill>
              </a:rPr>
              <a:t>（教皇のキリスト教教導権）と</a:t>
            </a:r>
            <a:r>
              <a:rPr lang="en-US" altLang="ja-JP" sz="1800" dirty="0">
                <a:solidFill>
                  <a:srgbClr val="595959"/>
                </a:solidFill>
              </a:rPr>
              <a:t>monarchy</a:t>
            </a:r>
            <a:r>
              <a:rPr lang="ja-JP" altLang="en-US" sz="1800" dirty="0">
                <a:solidFill>
                  <a:srgbClr val="595959"/>
                </a:solidFill>
              </a:rPr>
              <a:t>（皇帝の国家（帝国）統治権）とが、お互いに</a:t>
            </a:r>
            <a:r>
              <a:rPr lang="en-US" altLang="ja-JP" sz="1800" dirty="0">
                <a:solidFill>
                  <a:srgbClr val="595959"/>
                </a:solidFill>
              </a:rPr>
              <a:t>jurisdictions</a:t>
            </a:r>
            <a:r>
              <a:rPr lang="ja-JP" altLang="en-US" sz="1800" dirty="0">
                <a:solidFill>
                  <a:srgbClr val="595959"/>
                </a:solidFill>
              </a:rPr>
              <a:t>（法治領域）を侵害しないことを約束し合い、相互に政治的保護を奉じ合う。（互いに治外法権）</a:t>
            </a:r>
            <a:endParaRPr lang="en-US" altLang="ja-JP" sz="1800" dirty="0">
              <a:solidFill>
                <a:srgbClr val="595959"/>
              </a:solidFill>
            </a:endParaRPr>
          </a:p>
          <a:p>
            <a:pPr marL="0" indent="0" algn="just">
              <a:lnSpc>
                <a:spcPct val="110000"/>
              </a:lnSpc>
              <a:buNone/>
            </a:pPr>
            <a:r>
              <a:rPr lang="ja-JP" altLang="en-US" sz="1800" dirty="0"/>
              <a:t>これらの法理は、今で言う</a:t>
            </a:r>
            <a:r>
              <a:rPr lang="en-US" altLang="ja-JP" sz="1800" u="sng" dirty="0">
                <a:solidFill>
                  <a:srgbClr val="FF0000"/>
                </a:solidFill>
                <a:hlinkClick r:id="rId4"/>
              </a:rPr>
              <a:t>Church-State</a:t>
            </a:r>
            <a:r>
              <a:rPr lang="ja-JP" altLang="en-US" sz="1800" dirty="0"/>
              <a:t>原理につながり、その後長きにわたり西洋社会の政治形態に大きな影響を与えた。</a:t>
            </a:r>
            <a:endParaRPr kumimoji="1" lang="ja-JP" altLang="en-US" sz="1800" dirty="0"/>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7A8397-37F7-4B6F-8424-CD9B121A29A2}" type="slidenum">
              <a:rPr kumimoji="1" lang="ja-JP" altLang="en-US"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4913" y="1085826"/>
            <a:ext cx="2261441" cy="2560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3563888" y="6488668"/>
            <a:ext cx="187724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Source: Wikipedia</a:t>
            </a: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pic>
        <p:nvPicPr>
          <p:cNvPr id="6" name="図 5">
            <a:extLst>
              <a:ext uri="{FF2B5EF4-FFF2-40B4-BE49-F238E27FC236}">
                <a16:creationId xmlns:a16="http://schemas.microsoft.com/office/drawing/2014/main" id="{F6876F69-D72B-4DAA-B780-976B232DA5AA}"/>
              </a:ext>
            </a:extLst>
          </p:cNvPr>
          <p:cNvPicPr>
            <a:picLocks noChangeAspect="1"/>
          </p:cNvPicPr>
          <p:nvPr/>
        </p:nvPicPr>
        <p:blipFill>
          <a:blip r:embed="rId6"/>
          <a:stretch>
            <a:fillRect/>
          </a:stretch>
        </p:blipFill>
        <p:spPr>
          <a:xfrm>
            <a:off x="6731545" y="3290310"/>
            <a:ext cx="2300408" cy="3119618"/>
          </a:xfrm>
          <a:prstGeom prst="rect">
            <a:avLst/>
          </a:prstGeom>
        </p:spPr>
      </p:pic>
      <p:sp>
        <p:nvSpPr>
          <p:cNvPr id="8" name="矢印: 上向き折線 7">
            <a:extLst>
              <a:ext uri="{FF2B5EF4-FFF2-40B4-BE49-F238E27FC236}">
                <a16:creationId xmlns:a16="http://schemas.microsoft.com/office/drawing/2014/main" id="{0A10C516-97F7-48BB-9802-6BC4B008CC94}"/>
              </a:ext>
            </a:extLst>
          </p:cNvPr>
          <p:cNvSpPr/>
          <p:nvPr/>
        </p:nvSpPr>
        <p:spPr>
          <a:xfrm flipV="1">
            <a:off x="7086600" y="2147310"/>
            <a:ext cx="901460" cy="11430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937BAE72-2725-4C83-8435-AA27C1CF1B31}"/>
              </a:ext>
            </a:extLst>
          </p:cNvPr>
          <p:cNvSpPr txBox="1"/>
          <p:nvPr/>
        </p:nvSpPr>
        <p:spPr>
          <a:xfrm>
            <a:off x="7187307" y="1777978"/>
            <a:ext cx="1509837" cy="369332"/>
          </a:xfrm>
          <a:prstGeom prst="rect">
            <a:avLst/>
          </a:prstGeom>
          <a:noFill/>
        </p:spPr>
        <p:txBody>
          <a:bodyPr wrap="none" rtlCol="0">
            <a:spAutoFit/>
          </a:bodyPr>
          <a:lstStyle/>
          <a:p>
            <a:r>
              <a:rPr kumimoji="1" lang="en-US" altLang="ja-JP" i="1" dirty="0"/>
              <a:t>Duo Sunt</a:t>
            </a:r>
            <a:r>
              <a:rPr kumimoji="1" lang="ja-JP" altLang="en-US" dirty="0"/>
              <a:t>書簡</a:t>
            </a:r>
          </a:p>
        </p:txBody>
      </p:sp>
    </p:spTree>
    <p:extLst>
      <p:ext uri="{BB962C8B-B14F-4D97-AF65-F5344CB8AC3E}">
        <p14:creationId xmlns:p14="http://schemas.microsoft.com/office/powerpoint/2010/main" val="794066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BDAEB8-43FE-4E22-9398-58B586F1279A}"/>
              </a:ext>
            </a:extLst>
          </p:cNvPr>
          <p:cNvSpPr>
            <a:spLocks noGrp="1"/>
          </p:cNvSpPr>
          <p:nvPr>
            <p:ph type="title"/>
          </p:nvPr>
        </p:nvSpPr>
        <p:spPr>
          <a:xfrm>
            <a:off x="628650" y="-94773"/>
            <a:ext cx="7886700" cy="956719"/>
          </a:xfrm>
        </p:spPr>
        <p:txBody>
          <a:bodyPr>
            <a:normAutofit/>
          </a:bodyPr>
          <a:lstStyle/>
          <a:p>
            <a:pPr algn="ctr"/>
            <a:r>
              <a:rPr kumimoji="1" lang="en-US" altLang="ja-JP" sz="2400" dirty="0"/>
              <a:t>bridge 4</a:t>
            </a:r>
            <a:r>
              <a:rPr kumimoji="1" lang="ja-JP" altLang="en-US" sz="2400" dirty="0"/>
              <a:t>：</a:t>
            </a:r>
            <a:r>
              <a:rPr kumimoji="1" lang="en-US" altLang="ja-JP" dirty="0"/>
              <a:t>human person</a:t>
            </a:r>
            <a:br>
              <a:rPr kumimoji="1" lang="en-US" altLang="ja-JP" dirty="0"/>
            </a:br>
            <a:r>
              <a:rPr lang="en-US" altLang="ja-JP" sz="1600" dirty="0"/>
              <a:t>Laudato Si’ 240</a:t>
            </a:r>
            <a:r>
              <a:rPr lang="ja-JP" altLang="en-US" sz="1600" dirty="0"/>
              <a:t> 　 被造物間の関係性と三位一体</a:t>
            </a:r>
            <a:endParaRPr kumimoji="1" lang="ja-JP" altLang="en-US" sz="1600" dirty="0"/>
          </a:p>
        </p:txBody>
      </p:sp>
      <p:sp>
        <p:nvSpPr>
          <p:cNvPr id="3" name="コンテンツ プレースホルダー 2">
            <a:extLst>
              <a:ext uri="{FF2B5EF4-FFF2-40B4-BE49-F238E27FC236}">
                <a16:creationId xmlns:a16="http://schemas.microsoft.com/office/drawing/2014/main" id="{E90999AD-0BA7-4C8D-8DEE-AB88E8E1D0AC}"/>
              </a:ext>
            </a:extLst>
          </p:cNvPr>
          <p:cNvSpPr>
            <a:spLocks noGrp="1"/>
          </p:cNvSpPr>
          <p:nvPr>
            <p:ph sz="half" idx="1"/>
          </p:nvPr>
        </p:nvSpPr>
        <p:spPr>
          <a:xfrm>
            <a:off x="0" y="853970"/>
            <a:ext cx="4157931" cy="5150059"/>
          </a:xfrm>
        </p:spPr>
        <p:txBody>
          <a:bodyPr>
            <a:noAutofit/>
          </a:bodyPr>
          <a:lstStyle/>
          <a:p>
            <a:pPr marL="0" indent="0" algn="just">
              <a:lnSpc>
                <a:spcPct val="100000"/>
              </a:lnSpc>
              <a:buNone/>
            </a:pPr>
            <a:r>
              <a:rPr lang="en-US" altLang="ja-JP" sz="1200" dirty="0">
                <a:solidFill>
                  <a:srgbClr val="FF0000"/>
                </a:solidFill>
              </a:rPr>
              <a:t>The divine Persons </a:t>
            </a:r>
            <a:r>
              <a:rPr lang="en-US" altLang="ja-JP" sz="1200" dirty="0"/>
              <a:t>are subsistent relations, and the world, created according to the divine model, is a web of relationships.</a:t>
            </a:r>
          </a:p>
          <a:p>
            <a:pPr marL="0" indent="0" algn="just">
              <a:lnSpc>
                <a:spcPct val="100000"/>
              </a:lnSpc>
              <a:buNone/>
            </a:pPr>
            <a:r>
              <a:rPr lang="en-US" altLang="ja-JP" sz="1200" dirty="0"/>
              <a:t> Creatures tend towards God, and in turn it is proper to every living being to tend towards other things, so that throughout the universe we can find any number of constant and secretly interwoven relationships. (Cf. THOMAS AQUINAS, </a:t>
            </a:r>
            <a:r>
              <a:rPr lang="en-US" altLang="ja-JP" sz="1200" i="1" dirty="0"/>
              <a:t>Summa </a:t>
            </a:r>
            <a:r>
              <a:rPr lang="en-US" altLang="ja-JP" sz="1200" i="1" dirty="0" err="1"/>
              <a:t>Theologiae</a:t>
            </a:r>
            <a:r>
              <a:rPr lang="en-US" altLang="ja-JP" sz="1200" dirty="0"/>
              <a:t>, I, q. 11, art. 3; q. 21, art. 1, ad 3; q. 47, art. 3.)</a:t>
            </a:r>
          </a:p>
          <a:p>
            <a:pPr marL="0" indent="0" algn="just">
              <a:lnSpc>
                <a:spcPct val="100000"/>
              </a:lnSpc>
              <a:buNone/>
            </a:pPr>
            <a:r>
              <a:rPr lang="en-US" altLang="ja-JP" sz="1200" dirty="0"/>
              <a:t>This leads us not only to marvel at the manifold connections existing among creatures, but also to discover a key to our own fulfilment. </a:t>
            </a:r>
          </a:p>
          <a:p>
            <a:pPr marL="0" indent="0" algn="just">
              <a:lnSpc>
                <a:spcPct val="100000"/>
              </a:lnSpc>
              <a:buNone/>
            </a:pPr>
            <a:r>
              <a:rPr lang="en-US" altLang="ja-JP" sz="1200" dirty="0">
                <a:solidFill>
                  <a:srgbClr val="FF0000"/>
                </a:solidFill>
              </a:rPr>
              <a:t>The human person </a:t>
            </a:r>
            <a:r>
              <a:rPr lang="en-US" altLang="ja-JP" sz="1200" dirty="0"/>
              <a:t>grows more, matures more and is sanctified more to the extent that he or she enters into relationships, going out from themselves to live in communion with God, with others and with all creatures. </a:t>
            </a:r>
          </a:p>
          <a:p>
            <a:pPr marL="0" indent="0" algn="just">
              <a:lnSpc>
                <a:spcPct val="100000"/>
              </a:lnSpc>
              <a:buNone/>
            </a:pPr>
            <a:r>
              <a:rPr lang="en-US" altLang="ja-JP" sz="1200" dirty="0"/>
              <a:t>In this way, they make their own that trinitarian dynamism which God imprinted in them when they were created. </a:t>
            </a:r>
          </a:p>
          <a:p>
            <a:pPr marL="0" indent="0" algn="just">
              <a:lnSpc>
                <a:spcPct val="100000"/>
              </a:lnSpc>
              <a:buNone/>
            </a:pPr>
            <a:r>
              <a:rPr lang="en-US" altLang="ja-JP" sz="1200" dirty="0">
                <a:solidFill>
                  <a:srgbClr val="FF0000"/>
                </a:solidFill>
              </a:rPr>
              <a:t>Everything is interconnected</a:t>
            </a:r>
            <a:r>
              <a:rPr lang="en-US" altLang="ja-JP" sz="1200" dirty="0"/>
              <a:t>, and this invites us to develop a spirituality of that global solidarity which flows from the mystery of the Trinity.</a:t>
            </a:r>
            <a:endParaRPr kumimoji="1" lang="ja-JP" altLang="en-US" sz="1200" dirty="0"/>
          </a:p>
        </p:txBody>
      </p:sp>
      <p:sp>
        <p:nvSpPr>
          <p:cNvPr id="4" name="コンテンツ プレースホルダー 3">
            <a:extLst>
              <a:ext uri="{FF2B5EF4-FFF2-40B4-BE49-F238E27FC236}">
                <a16:creationId xmlns:a16="http://schemas.microsoft.com/office/drawing/2014/main" id="{3A77E1B6-7D50-4C85-AB2B-A594355563EC}"/>
              </a:ext>
            </a:extLst>
          </p:cNvPr>
          <p:cNvSpPr>
            <a:spLocks noGrp="1"/>
          </p:cNvSpPr>
          <p:nvPr>
            <p:ph sz="half" idx="2"/>
          </p:nvPr>
        </p:nvSpPr>
        <p:spPr>
          <a:xfrm>
            <a:off x="4157931" y="793864"/>
            <a:ext cx="4986070" cy="5475769"/>
          </a:xfrm>
        </p:spPr>
        <p:txBody>
          <a:bodyPr>
            <a:noAutofit/>
          </a:bodyPr>
          <a:lstStyle/>
          <a:p>
            <a:pPr marL="0" indent="0" algn="just">
              <a:lnSpc>
                <a:spcPct val="120000"/>
              </a:lnSpc>
              <a:spcBef>
                <a:spcPts val="0"/>
              </a:spcBef>
              <a:buNone/>
            </a:pPr>
            <a:r>
              <a:rPr lang="ja-JP" altLang="en-US" sz="1050" dirty="0">
                <a:solidFill>
                  <a:srgbClr val="FF0000"/>
                </a:solidFill>
              </a:rPr>
              <a:t>神の</a:t>
            </a:r>
            <a:r>
              <a:rPr lang="en-US" altLang="ja-JP" sz="1050" dirty="0">
                <a:solidFill>
                  <a:srgbClr val="FF0000"/>
                </a:solidFill>
              </a:rPr>
              <a:t>Persons</a:t>
            </a:r>
            <a:r>
              <a:rPr lang="ja-JP" altLang="en-US" sz="1050" dirty="0"/>
              <a:t>は</a:t>
            </a:r>
            <a:r>
              <a:rPr lang="en-US" altLang="ja-JP" sz="1050" dirty="0"/>
              <a:t>subsistent</a:t>
            </a:r>
            <a:r>
              <a:rPr lang="ja-JP" altLang="en-US" sz="1050" dirty="0"/>
              <a:t> </a:t>
            </a:r>
            <a:r>
              <a:rPr lang="en-US" altLang="ja-JP" sz="1050" dirty="0"/>
              <a:t>relations</a:t>
            </a:r>
            <a:r>
              <a:rPr lang="ja-JP" altLang="en-US" sz="1050" dirty="0"/>
              <a:t>（自存する諸関係）です（＊）。また地上世界は、神のこのモデルに従って創造されたのですから、</a:t>
            </a:r>
            <a:r>
              <a:rPr lang="en-US" altLang="ja-JP" sz="1050" dirty="0"/>
              <a:t>relationships</a:t>
            </a:r>
            <a:r>
              <a:rPr lang="ja-JP" altLang="en-US" sz="1050" dirty="0"/>
              <a:t>によって形成される</a:t>
            </a:r>
            <a:r>
              <a:rPr lang="en-US" altLang="ja-JP" sz="1050" dirty="0"/>
              <a:t>a web</a:t>
            </a:r>
            <a:r>
              <a:rPr lang="ja-JP" altLang="en-US" sz="1050" dirty="0"/>
              <a:t>です。</a:t>
            </a:r>
            <a:endParaRPr lang="en-US" altLang="ja-JP" sz="1050" dirty="0"/>
          </a:p>
          <a:p>
            <a:pPr marL="0" indent="0" algn="just">
              <a:lnSpc>
                <a:spcPct val="120000"/>
              </a:lnSpc>
              <a:spcBef>
                <a:spcPts val="0"/>
              </a:spcBef>
              <a:buNone/>
            </a:pPr>
            <a:endParaRPr kumimoji="1" lang="en-US" altLang="ja-JP" sz="800" dirty="0"/>
          </a:p>
          <a:p>
            <a:pPr marL="0" indent="0" algn="just">
              <a:lnSpc>
                <a:spcPct val="120000"/>
              </a:lnSpc>
              <a:spcBef>
                <a:spcPts val="0"/>
              </a:spcBef>
              <a:buNone/>
            </a:pPr>
            <a:r>
              <a:rPr lang="ja-JP" altLang="en-US" sz="1050" dirty="0"/>
              <a:t>被造物は、</a:t>
            </a:r>
            <a:r>
              <a:rPr lang="en-US" altLang="ja-JP" sz="1050" dirty="0"/>
              <a:t>subsistent relations</a:t>
            </a:r>
            <a:r>
              <a:rPr lang="ja-JP" altLang="en-US" sz="1050" dirty="0"/>
              <a:t>である神へと向かう性質を持っています。同様に全生物が、他者へと向かう性質を持っています。ですからこの宇宙の至る所に、幾つもの恒常的な</a:t>
            </a:r>
            <a:r>
              <a:rPr lang="en-US" altLang="ja-JP" sz="1050" dirty="0"/>
              <a:t>relationships</a:t>
            </a:r>
            <a:r>
              <a:rPr lang="ja-JP" altLang="en-US" sz="1050" dirty="0"/>
              <a:t>が密かに織り込まれているのです。　　（トマス・アクィナス著　高田三郎訳</a:t>
            </a:r>
            <a:r>
              <a:rPr lang="en-US" altLang="ja-JP" sz="1050" dirty="0"/>
              <a:t>『</a:t>
            </a:r>
            <a:r>
              <a:rPr lang="ja-JP" altLang="en-US" sz="1050" dirty="0"/>
              <a:t>神学大全</a:t>
            </a:r>
            <a:r>
              <a:rPr lang="en-US" altLang="ja-JP" sz="1050" dirty="0"/>
              <a:t>1』</a:t>
            </a:r>
            <a:r>
              <a:rPr lang="ja-JP" altLang="en-US" sz="1050" dirty="0"/>
              <a:t>創文社、</a:t>
            </a:r>
            <a:r>
              <a:rPr lang="en-US" altLang="ja-JP" sz="1050" dirty="0"/>
              <a:t>1960</a:t>
            </a:r>
            <a:r>
              <a:rPr lang="ja-JP" altLang="en-US" sz="1050" dirty="0"/>
              <a:t>年、</a:t>
            </a:r>
            <a:r>
              <a:rPr lang="en-US" altLang="ja-JP" sz="1050" dirty="0"/>
              <a:t>201-204</a:t>
            </a:r>
            <a:r>
              <a:rPr lang="ja-JP" altLang="en-US" sz="1050" dirty="0"/>
              <a:t>頁、同</a:t>
            </a:r>
            <a:r>
              <a:rPr lang="en-US" altLang="ja-JP" sz="1050" dirty="0"/>
              <a:t>『</a:t>
            </a:r>
            <a:r>
              <a:rPr lang="ja-JP" altLang="en-US" sz="1050" dirty="0"/>
              <a:t>神学大全</a:t>
            </a:r>
            <a:r>
              <a:rPr lang="en-US" altLang="ja-JP" sz="1050" dirty="0"/>
              <a:t>2』</a:t>
            </a:r>
            <a:r>
              <a:rPr lang="ja-JP" altLang="en-US" sz="1050" dirty="0"/>
              <a:t>、</a:t>
            </a:r>
            <a:r>
              <a:rPr lang="en-US" altLang="ja-JP" sz="1050" dirty="0"/>
              <a:t>1963</a:t>
            </a:r>
            <a:r>
              <a:rPr lang="ja-JP" altLang="en-US" sz="1050" dirty="0"/>
              <a:t>年、</a:t>
            </a:r>
            <a:r>
              <a:rPr lang="en-US" altLang="ja-JP" sz="1050" dirty="0"/>
              <a:t>216-217</a:t>
            </a:r>
            <a:r>
              <a:rPr lang="ja-JP" altLang="en-US" sz="1050" dirty="0"/>
              <a:t>頁、同</a:t>
            </a:r>
            <a:r>
              <a:rPr lang="en-US" altLang="ja-JP" sz="1050" dirty="0"/>
              <a:t>『</a:t>
            </a:r>
            <a:r>
              <a:rPr lang="ja-JP" altLang="en-US" sz="1050" dirty="0"/>
              <a:t>神学大全</a:t>
            </a:r>
            <a:r>
              <a:rPr lang="en-US" altLang="ja-JP" sz="1050" dirty="0"/>
              <a:t>4』</a:t>
            </a:r>
            <a:r>
              <a:rPr lang="ja-JP" altLang="en-US" sz="1050" dirty="0"/>
              <a:t>、</a:t>
            </a:r>
            <a:r>
              <a:rPr lang="en-US" altLang="ja-JP" sz="1050" dirty="0"/>
              <a:t>1973</a:t>
            </a:r>
            <a:r>
              <a:rPr lang="ja-JP" altLang="en-US" sz="1050" dirty="0"/>
              <a:t>年、</a:t>
            </a:r>
            <a:r>
              <a:rPr lang="en-US" altLang="ja-JP" sz="1050" dirty="0"/>
              <a:t>83-86</a:t>
            </a:r>
            <a:r>
              <a:rPr lang="ja-JP" altLang="en-US" sz="1050" dirty="0"/>
              <a:t>頁）</a:t>
            </a:r>
            <a:endParaRPr lang="en-US" altLang="ja-JP" sz="1050" dirty="0"/>
          </a:p>
          <a:p>
            <a:pPr marL="0" indent="0" algn="just">
              <a:lnSpc>
                <a:spcPct val="120000"/>
              </a:lnSpc>
              <a:spcBef>
                <a:spcPts val="0"/>
              </a:spcBef>
              <a:buNone/>
            </a:pPr>
            <a:endParaRPr lang="en-US" altLang="ja-JP" sz="800" dirty="0"/>
          </a:p>
          <a:p>
            <a:pPr marL="0" indent="0" algn="just">
              <a:lnSpc>
                <a:spcPct val="100000"/>
              </a:lnSpc>
              <a:spcBef>
                <a:spcPts val="0"/>
              </a:spcBef>
              <a:buNone/>
            </a:pPr>
            <a:r>
              <a:rPr lang="ja-JP" altLang="en-US" sz="1050" dirty="0"/>
              <a:t>この様な</a:t>
            </a:r>
            <a:r>
              <a:rPr lang="en-US" altLang="ja-JP" sz="1050" dirty="0"/>
              <a:t>relationships</a:t>
            </a:r>
            <a:r>
              <a:rPr lang="ja-JP" altLang="en-US" sz="1050" dirty="0"/>
              <a:t>が、重層的な</a:t>
            </a:r>
            <a:r>
              <a:rPr lang="en-US" altLang="ja-JP" sz="1050" dirty="0"/>
              <a:t>connections</a:t>
            </a:r>
            <a:r>
              <a:rPr lang="ja-JP" altLang="en-US" sz="1050" dirty="0"/>
              <a:t>が被造物の間にあることの神秘を私達に気づかせてくれるだけでなく、私達自身の自己実現を開く鍵、これを覆っているカバーを取り除いてくれるのです。</a:t>
            </a:r>
            <a:endParaRPr lang="en-US" altLang="ja-JP" sz="1050" dirty="0"/>
          </a:p>
          <a:p>
            <a:pPr marL="0" indent="0" algn="just">
              <a:lnSpc>
                <a:spcPct val="100000"/>
              </a:lnSpc>
              <a:spcBef>
                <a:spcPts val="0"/>
              </a:spcBef>
              <a:buNone/>
            </a:pPr>
            <a:endParaRPr lang="en-US" altLang="ja-JP" sz="1050" dirty="0"/>
          </a:p>
          <a:p>
            <a:pPr marL="0" indent="0" algn="just">
              <a:lnSpc>
                <a:spcPct val="120000"/>
              </a:lnSpc>
              <a:spcBef>
                <a:spcPts val="0"/>
              </a:spcBef>
              <a:buNone/>
            </a:pPr>
            <a:r>
              <a:rPr lang="ja-JP" altLang="en-US" sz="1050" dirty="0">
                <a:solidFill>
                  <a:srgbClr val="FF0000"/>
                </a:solidFill>
              </a:rPr>
              <a:t>人間のペルソナ</a:t>
            </a:r>
            <a:r>
              <a:rPr lang="ja-JP" altLang="en-US" sz="1050" dirty="0"/>
              <a:t>は、</a:t>
            </a:r>
            <a:r>
              <a:rPr lang="en-US" altLang="ja-JP" sz="1050" dirty="0"/>
              <a:t>relationships</a:t>
            </a:r>
            <a:r>
              <a:rPr lang="ja-JP" altLang="en-US" sz="1050" dirty="0"/>
              <a:t>に参加すれば参加するだけ、いっそう成長し、いっそう成熟し、いっそう聖化されます。自分自身の殻から抜け出し、神との交わり、他者との交わり、全被造物との交わりの中に生きるならば、いっそう聖化されます。</a:t>
            </a:r>
            <a:endParaRPr lang="en-US" altLang="ja-JP" sz="1050" dirty="0"/>
          </a:p>
          <a:p>
            <a:pPr marL="0" indent="0" algn="just">
              <a:lnSpc>
                <a:spcPct val="120000"/>
              </a:lnSpc>
              <a:spcBef>
                <a:spcPts val="0"/>
              </a:spcBef>
              <a:buNone/>
            </a:pPr>
            <a:endParaRPr kumimoji="1" lang="en-US" altLang="ja-JP" sz="1050" dirty="0"/>
          </a:p>
          <a:p>
            <a:pPr marL="0" indent="0" algn="just">
              <a:lnSpc>
                <a:spcPct val="120000"/>
              </a:lnSpc>
              <a:spcBef>
                <a:spcPts val="0"/>
              </a:spcBef>
              <a:buNone/>
            </a:pPr>
            <a:r>
              <a:rPr lang="ja-JP" altLang="en-US" sz="1050" dirty="0"/>
              <a:t>こうして全被造物は、創造の際に神が刻印したあの三位一体のダイナミズムを自らのものとします。</a:t>
            </a:r>
            <a:endParaRPr kumimoji="1" lang="en-US" altLang="ja-JP" sz="1050" dirty="0"/>
          </a:p>
          <a:p>
            <a:pPr marL="0" indent="0" algn="just">
              <a:lnSpc>
                <a:spcPct val="120000"/>
              </a:lnSpc>
              <a:spcBef>
                <a:spcPts val="0"/>
              </a:spcBef>
              <a:buNone/>
            </a:pPr>
            <a:endParaRPr lang="en-US" altLang="ja-JP" sz="1050" dirty="0"/>
          </a:p>
          <a:p>
            <a:pPr marL="0" indent="0" algn="just">
              <a:lnSpc>
                <a:spcPct val="120000"/>
              </a:lnSpc>
              <a:spcBef>
                <a:spcPts val="0"/>
              </a:spcBef>
              <a:buNone/>
            </a:pPr>
            <a:r>
              <a:rPr lang="en-US" altLang="ja-JP" sz="1050" dirty="0">
                <a:solidFill>
                  <a:srgbClr val="FF0000"/>
                </a:solidFill>
              </a:rPr>
              <a:t>Everything is interconnected</a:t>
            </a:r>
            <a:r>
              <a:rPr lang="en-US" altLang="ja-JP" sz="1050" dirty="0"/>
              <a:t>. </a:t>
            </a:r>
            <a:r>
              <a:rPr lang="ja-JP" altLang="en-US" sz="1050" dirty="0"/>
              <a:t>正にこのことが、本回勅で説明した、三位一体の神秘から流れ出る</a:t>
            </a:r>
            <a:r>
              <a:rPr lang="en-US" altLang="ja-JP" sz="1050" dirty="0"/>
              <a:t>global solidarity </a:t>
            </a:r>
            <a:r>
              <a:rPr lang="ja-JP" altLang="en-US" sz="1050" dirty="0"/>
              <a:t>の霊性、これをはぐくむよう私達を招いているのです。</a:t>
            </a:r>
            <a:endParaRPr lang="en-US" altLang="ja-JP" sz="1050" dirty="0"/>
          </a:p>
          <a:p>
            <a:pPr marL="0" indent="0" algn="just">
              <a:lnSpc>
                <a:spcPct val="120000"/>
              </a:lnSpc>
              <a:spcBef>
                <a:spcPts val="0"/>
              </a:spcBef>
              <a:buNone/>
            </a:pPr>
            <a:endParaRPr lang="en-US" altLang="ja-JP" sz="1050" dirty="0"/>
          </a:p>
          <a:p>
            <a:pPr marL="0" indent="0" algn="just">
              <a:lnSpc>
                <a:spcPct val="120000"/>
              </a:lnSpc>
              <a:spcBef>
                <a:spcPts val="0"/>
              </a:spcBef>
              <a:buNone/>
            </a:pPr>
            <a:r>
              <a:rPr lang="ja-JP" altLang="en-US" sz="1050" dirty="0"/>
              <a:t>（＊）：神の</a:t>
            </a:r>
            <a:r>
              <a:rPr lang="en-US" altLang="ja-JP" sz="1050" dirty="0"/>
              <a:t>Persons</a:t>
            </a:r>
            <a:r>
              <a:rPr lang="ja-JP" altLang="en-US" sz="1050" dirty="0"/>
              <a:t>（位格、ペルソナ）を、「自存する関係（</a:t>
            </a:r>
            <a:r>
              <a:rPr lang="en-US" altLang="ja-JP" sz="1050" dirty="0" err="1"/>
              <a:t>relatio</a:t>
            </a:r>
            <a:r>
              <a:rPr lang="en-US" altLang="ja-JP" sz="1050" dirty="0"/>
              <a:t> </a:t>
            </a:r>
            <a:r>
              <a:rPr lang="en-US" altLang="ja-JP" sz="1050" dirty="0" err="1"/>
              <a:t>ut</a:t>
            </a:r>
            <a:r>
              <a:rPr lang="en-US" altLang="ja-JP" sz="1050" dirty="0"/>
              <a:t> </a:t>
            </a:r>
            <a:r>
              <a:rPr lang="en-US" altLang="ja-JP" sz="1050" dirty="0" err="1"/>
              <a:t>subsistens</a:t>
            </a:r>
            <a:r>
              <a:rPr lang="ja-JP" altLang="en-US" sz="1050" dirty="0"/>
              <a:t>）」と定義したトマス・アクィナスは、「神のペルソナの意味のうちには関係（</a:t>
            </a:r>
            <a:r>
              <a:rPr lang="en-US" altLang="ja-JP" sz="1050" dirty="0" err="1"/>
              <a:t>relatio</a:t>
            </a:r>
            <a:r>
              <a:rPr lang="ja-JP" altLang="en-US" sz="1050" dirty="0"/>
              <a:t>）が含まれているが、それに対して、天使や人間のペルソナの意味のうちには関係は含まれていない」と述べている。これは決して人間の関係構築能力を否定しているのではない。確かに神は、父と子と聖霊という三つの</a:t>
            </a:r>
            <a:r>
              <a:rPr lang="en-US" altLang="ja-JP" sz="1050" dirty="0"/>
              <a:t>Persons</a:t>
            </a:r>
            <a:r>
              <a:rPr lang="ja-JP" altLang="en-US" sz="1050" dirty="0"/>
              <a:t>の一なる交わりが自ずと成立している「存在の充実（</a:t>
            </a:r>
            <a:r>
              <a:rPr lang="en-US" altLang="ja-JP" sz="1050" dirty="0" err="1"/>
              <a:t>plentitudo</a:t>
            </a:r>
            <a:r>
              <a:rPr lang="en-US" altLang="ja-JP" sz="1050" dirty="0"/>
              <a:t> essendi</a:t>
            </a:r>
            <a:r>
              <a:rPr lang="ja-JP" altLang="en-US" sz="1050" dirty="0"/>
              <a:t>）」そのものである。しかし人間も、意志的・選択的に、偶然的な外界や他者との関わりの中でその様な</a:t>
            </a:r>
            <a:r>
              <a:rPr lang="en-US" altLang="ja-JP" sz="1050" dirty="0"/>
              <a:t>relations</a:t>
            </a:r>
            <a:r>
              <a:rPr lang="ja-JP" altLang="en-US" sz="1050" dirty="0"/>
              <a:t>を構築するならば、「存在の充実」を時間的・過渡的に得ることができるのである。　（山本芳久著</a:t>
            </a:r>
            <a:r>
              <a:rPr lang="en-US" altLang="ja-JP" sz="1050" dirty="0"/>
              <a:t>『</a:t>
            </a:r>
            <a:r>
              <a:rPr lang="ja-JP" altLang="en-US" sz="1050" dirty="0">
                <a:hlinkClick r:id="rId3"/>
              </a:rPr>
              <a:t>トマス・アクィナスによる人格（ペルソナ）の存在論</a:t>
            </a:r>
            <a:r>
              <a:rPr lang="en-US" altLang="ja-JP" sz="1050" dirty="0"/>
              <a:t>』2004</a:t>
            </a:r>
            <a:r>
              <a:rPr lang="ja-JP" altLang="en-US" sz="1050" dirty="0"/>
              <a:t>年博士論文、</a:t>
            </a:r>
            <a:r>
              <a:rPr lang="en-US" altLang="ja-JP" sz="1050" dirty="0"/>
              <a:t>2013</a:t>
            </a:r>
            <a:r>
              <a:rPr lang="ja-JP" altLang="en-US" sz="1050" dirty="0"/>
              <a:t>年増補出版、</a:t>
            </a:r>
            <a:r>
              <a:rPr lang="en-US" altLang="ja-JP" sz="1050" dirty="0"/>
              <a:t>271</a:t>
            </a:r>
            <a:r>
              <a:rPr lang="ja-JP" altLang="en-US" sz="1050" dirty="0"/>
              <a:t>頁等参照方）</a:t>
            </a:r>
            <a:endParaRPr kumimoji="1" lang="ja-JP" altLang="en-US" sz="1050" dirty="0"/>
          </a:p>
        </p:txBody>
      </p:sp>
      <p:sp>
        <p:nvSpPr>
          <p:cNvPr id="5" name="スライド番号プレースホルダー 4">
            <a:extLst>
              <a:ext uri="{FF2B5EF4-FFF2-40B4-BE49-F238E27FC236}">
                <a16:creationId xmlns:a16="http://schemas.microsoft.com/office/drawing/2014/main" id="{BECF099A-3AB4-453A-9E0D-9377F65C3E55}"/>
              </a:ext>
            </a:extLst>
          </p:cNvPr>
          <p:cNvSpPr>
            <a:spLocks noGrp="1"/>
          </p:cNvSpPr>
          <p:nvPr>
            <p:ph type="sldNum" sz="quarter" idx="12"/>
          </p:nvPr>
        </p:nvSpPr>
        <p:spPr>
          <a:xfrm>
            <a:off x="7086600" y="6553260"/>
            <a:ext cx="2057400" cy="365125"/>
          </a:xfrm>
        </p:spPr>
        <p:txBody>
          <a:bodyPr/>
          <a:lstStyle/>
          <a:p>
            <a:fld id="{0964516F-A834-419C-8A77-8FB5B980A6CF}" type="slidenum">
              <a:rPr kumimoji="1" lang="ja-JP" altLang="en-US" sz="2000" smtClean="0"/>
              <a:t>6</a:t>
            </a:fld>
            <a:endParaRPr kumimoji="1" lang="ja-JP" altLang="en-US" sz="2000" dirty="0"/>
          </a:p>
        </p:txBody>
      </p:sp>
    </p:spTree>
    <p:extLst>
      <p:ext uri="{BB962C8B-B14F-4D97-AF65-F5344CB8AC3E}">
        <p14:creationId xmlns:p14="http://schemas.microsoft.com/office/powerpoint/2010/main" val="2790534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CDF9B1-6AB4-46FA-9488-D3DAF1C59318}"/>
              </a:ext>
            </a:extLst>
          </p:cNvPr>
          <p:cNvSpPr>
            <a:spLocks noGrp="1"/>
          </p:cNvSpPr>
          <p:nvPr>
            <p:ph type="title"/>
          </p:nvPr>
        </p:nvSpPr>
        <p:spPr>
          <a:xfrm>
            <a:off x="689035" y="166804"/>
            <a:ext cx="7886700" cy="1325563"/>
          </a:xfrm>
        </p:spPr>
        <p:txBody>
          <a:bodyPr>
            <a:normAutofit/>
          </a:bodyPr>
          <a:lstStyle/>
          <a:p>
            <a:pPr algn="ctr"/>
            <a:r>
              <a:rPr kumimoji="1" lang="en-US" altLang="ja-JP" sz="1600" dirty="0"/>
              <a:t>11</a:t>
            </a:r>
            <a:r>
              <a:rPr kumimoji="1" lang="ja-JP" altLang="en-US" sz="1600" dirty="0"/>
              <a:t>月分科会の主題ですが、、、</a:t>
            </a:r>
            <a:br>
              <a:rPr kumimoji="1" lang="en-US" altLang="ja-JP" dirty="0"/>
            </a:br>
            <a:r>
              <a:rPr kumimoji="1" lang="en-US" altLang="ja-JP" dirty="0"/>
              <a:t>Everything is interconnected.</a:t>
            </a:r>
            <a:br>
              <a:rPr kumimoji="1" lang="en-US" altLang="ja-JP" dirty="0"/>
            </a:br>
            <a:r>
              <a:rPr kumimoji="1" lang="en-US" altLang="ja-JP" sz="1800" dirty="0"/>
              <a:t>Laudato Si’ 138</a:t>
            </a:r>
            <a:r>
              <a:rPr kumimoji="1" lang="ja-JP" altLang="en-US" sz="1800" dirty="0"/>
              <a:t>　環境的、経済的、社会的なエコロジー</a:t>
            </a:r>
          </a:p>
        </p:txBody>
      </p:sp>
      <p:sp>
        <p:nvSpPr>
          <p:cNvPr id="3" name="コンテンツ プレースホルダー 2">
            <a:extLst>
              <a:ext uri="{FF2B5EF4-FFF2-40B4-BE49-F238E27FC236}">
                <a16:creationId xmlns:a16="http://schemas.microsoft.com/office/drawing/2014/main" id="{B6B9BEDC-AF9C-42D4-BDA5-B1F6C35CA065}"/>
              </a:ext>
            </a:extLst>
          </p:cNvPr>
          <p:cNvSpPr>
            <a:spLocks noGrp="1"/>
          </p:cNvSpPr>
          <p:nvPr>
            <p:ph sz="half" idx="1"/>
          </p:nvPr>
        </p:nvSpPr>
        <p:spPr>
          <a:xfrm>
            <a:off x="103517" y="1561381"/>
            <a:ext cx="4411333" cy="5227608"/>
          </a:xfrm>
        </p:spPr>
        <p:txBody>
          <a:bodyPr>
            <a:normAutofit fontScale="47500" lnSpcReduction="20000"/>
          </a:bodyPr>
          <a:lstStyle/>
          <a:p>
            <a:pPr marL="0" indent="0" algn="just">
              <a:lnSpc>
                <a:spcPct val="120000"/>
              </a:lnSpc>
              <a:buNone/>
            </a:pPr>
            <a:r>
              <a:rPr lang="en-US" altLang="ja-JP" dirty="0"/>
              <a:t>Ecology studies the relationship between living organisms and the environment in which they develop. </a:t>
            </a:r>
          </a:p>
          <a:p>
            <a:pPr marL="0" indent="0" algn="just">
              <a:lnSpc>
                <a:spcPct val="120000"/>
              </a:lnSpc>
              <a:buNone/>
            </a:pPr>
            <a:r>
              <a:rPr lang="en-US" altLang="ja-JP" dirty="0"/>
              <a:t>This necessarily entails reflection and debate about the conditions required for the life and survival of society, and the honesty needed to question </a:t>
            </a:r>
            <a:r>
              <a:rPr lang="en-US" altLang="ja-JP" dirty="0">
                <a:solidFill>
                  <a:srgbClr val="FF0000"/>
                </a:solidFill>
              </a:rPr>
              <a:t>certain</a:t>
            </a:r>
            <a:r>
              <a:rPr lang="en-US" altLang="ja-JP" dirty="0"/>
              <a:t> models of development, production and consumption. </a:t>
            </a:r>
          </a:p>
          <a:p>
            <a:pPr marL="0" indent="0" algn="just">
              <a:lnSpc>
                <a:spcPct val="120000"/>
              </a:lnSpc>
              <a:buNone/>
            </a:pPr>
            <a:r>
              <a:rPr lang="en-US" altLang="ja-JP" dirty="0"/>
              <a:t>It cannot be emphasized enough how </a:t>
            </a:r>
            <a:r>
              <a:rPr lang="en-US" altLang="ja-JP" dirty="0">
                <a:solidFill>
                  <a:srgbClr val="FF0000"/>
                </a:solidFill>
              </a:rPr>
              <a:t>everything is interconnected</a:t>
            </a:r>
            <a:r>
              <a:rPr lang="en-US" altLang="ja-JP" dirty="0"/>
              <a:t>. </a:t>
            </a:r>
          </a:p>
          <a:p>
            <a:pPr marL="0" indent="0" algn="just">
              <a:lnSpc>
                <a:spcPct val="120000"/>
              </a:lnSpc>
              <a:buNone/>
            </a:pPr>
            <a:r>
              <a:rPr lang="en-US" altLang="ja-JP" dirty="0"/>
              <a:t>Time and space are not independent of one another, and </a:t>
            </a:r>
            <a:r>
              <a:rPr lang="en-US" altLang="ja-JP" dirty="0">
                <a:solidFill>
                  <a:srgbClr val="FF0000"/>
                </a:solidFill>
              </a:rPr>
              <a:t>not </a:t>
            </a:r>
            <a:r>
              <a:rPr lang="en-US" altLang="ja-JP" dirty="0"/>
              <a:t>even atoms or subatomic particles can be considered </a:t>
            </a:r>
            <a:r>
              <a:rPr lang="en-US" altLang="ja-JP" dirty="0">
                <a:solidFill>
                  <a:srgbClr val="FF0000"/>
                </a:solidFill>
              </a:rPr>
              <a:t>in isolation. </a:t>
            </a:r>
          </a:p>
          <a:p>
            <a:pPr marL="0" indent="0" algn="just">
              <a:lnSpc>
                <a:spcPct val="120000"/>
              </a:lnSpc>
              <a:buNone/>
            </a:pPr>
            <a:r>
              <a:rPr lang="en-US" altLang="ja-JP" dirty="0"/>
              <a:t>Just as the different aspects of </a:t>
            </a:r>
            <a:r>
              <a:rPr lang="en-US" altLang="ja-JP" dirty="0">
                <a:solidFill>
                  <a:srgbClr val="FF0000"/>
                </a:solidFill>
              </a:rPr>
              <a:t>the</a:t>
            </a:r>
            <a:r>
              <a:rPr lang="en-US" altLang="ja-JP" dirty="0"/>
              <a:t> planet – physical, chemical and biological – are interrelated, so too living species are part of a network which we will never fully explore and understand. </a:t>
            </a:r>
          </a:p>
          <a:p>
            <a:pPr marL="0" indent="0" algn="just">
              <a:lnSpc>
                <a:spcPct val="120000"/>
              </a:lnSpc>
              <a:buNone/>
            </a:pPr>
            <a:endParaRPr lang="en-US" altLang="ja-JP" sz="1300" dirty="0"/>
          </a:p>
          <a:p>
            <a:pPr marL="0" indent="0" algn="just">
              <a:lnSpc>
                <a:spcPct val="120000"/>
              </a:lnSpc>
              <a:buNone/>
            </a:pPr>
            <a:r>
              <a:rPr lang="en-US" altLang="ja-JP" dirty="0"/>
              <a:t>A good part of our genetic code is shared by many living beings. </a:t>
            </a:r>
          </a:p>
          <a:p>
            <a:pPr marL="0" indent="0" algn="just">
              <a:lnSpc>
                <a:spcPct val="120000"/>
              </a:lnSpc>
              <a:buNone/>
            </a:pPr>
            <a:r>
              <a:rPr lang="en-US" altLang="ja-JP" dirty="0"/>
              <a:t>It follows that the fragmentation of knowledge and the isolation of bits of information can actually become a form of ignorance, unless they are integrated into a broader vision of reality</a:t>
            </a:r>
            <a:endParaRPr kumimoji="1" lang="ja-JP" altLang="en-US" dirty="0"/>
          </a:p>
        </p:txBody>
      </p:sp>
      <p:sp>
        <p:nvSpPr>
          <p:cNvPr id="4" name="コンテンツ プレースホルダー 3">
            <a:extLst>
              <a:ext uri="{FF2B5EF4-FFF2-40B4-BE49-F238E27FC236}">
                <a16:creationId xmlns:a16="http://schemas.microsoft.com/office/drawing/2014/main" id="{652DF8BD-BB66-429C-BD97-EFDA99CBACE9}"/>
              </a:ext>
            </a:extLst>
          </p:cNvPr>
          <p:cNvSpPr>
            <a:spLocks noGrp="1"/>
          </p:cNvSpPr>
          <p:nvPr>
            <p:ph sz="half" idx="2"/>
          </p:nvPr>
        </p:nvSpPr>
        <p:spPr>
          <a:xfrm>
            <a:off x="4514850" y="1561380"/>
            <a:ext cx="4525632" cy="5227607"/>
          </a:xfrm>
        </p:spPr>
        <p:txBody>
          <a:bodyPr>
            <a:normAutofit fontScale="47500" lnSpcReduction="20000"/>
          </a:bodyPr>
          <a:lstStyle/>
          <a:p>
            <a:pPr marL="0" indent="0" algn="just">
              <a:lnSpc>
                <a:spcPct val="120000"/>
              </a:lnSpc>
              <a:buNone/>
            </a:pPr>
            <a:r>
              <a:rPr kumimoji="1" lang="ja-JP" altLang="en-US" dirty="0"/>
              <a:t>エコロジーとは、複数の生命体と、その複数の生命体が展開していく環境との</a:t>
            </a:r>
            <a:r>
              <a:rPr kumimoji="1" lang="en-US" altLang="ja-JP" dirty="0"/>
              <a:t>relationship</a:t>
            </a:r>
            <a:r>
              <a:rPr kumimoji="1" lang="ja-JP" altLang="en-US" dirty="0"/>
              <a:t>を研究するものです。</a:t>
            </a:r>
            <a:endParaRPr kumimoji="1" lang="en-US" altLang="ja-JP" dirty="0"/>
          </a:p>
          <a:p>
            <a:pPr marL="0" indent="0" algn="just">
              <a:lnSpc>
                <a:spcPct val="120000"/>
              </a:lnSpc>
              <a:buNone/>
            </a:pPr>
            <a:r>
              <a:rPr kumimoji="1" lang="ja-JP" altLang="en-US" dirty="0"/>
              <a:t>この研究には必ず、</a:t>
            </a:r>
            <a:r>
              <a:rPr kumimoji="1" lang="en-US" altLang="ja-JP" dirty="0"/>
              <a:t>society</a:t>
            </a:r>
            <a:r>
              <a:rPr kumimoji="1" lang="ja-JP" altLang="en-US" dirty="0"/>
              <a:t>（人間社会）の存在と存続に必要となる条件に関し深い考察と討議を行うことが伴います。</a:t>
            </a:r>
            <a:r>
              <a:rPr kumimoji="1" lang="ja-JP" altLang="en-US" dirty="0">
                <a:solidFill>
                  <a:srgbClr val="FF0000"/>
                </a:solidFill>
              </a:rPr>
              <a:t>ハッキリ言うのは避けますが皆さん御存知の</a:t>
            </a:r>
            <a:r>
              <a:rPr kumimoji="1" lang="ja-JP" altLang="en-US" dirty="0"/>
              <a:t>モデルによる開発・生産・消費が妥当なのかどうか、素直に問い直す必要があります。</a:t>
            </a:r>
            <a:endParaRPr kumimoji="1" lang="en-US" altLang="ja-JP" dirty="0"/>
          </a:p>
          <a:p>
            <a:pPr marL="0" indent="0" algn="just">
              <a:lnSpc>
                <a:spcPct val="120000"/>
              </a:lnSpc>
              <a:buNone/>
            </a:pPr>
            <a:r>
              <a:rPr kumimoji="1" lang="ja-JP" altLang="en-US" dirty="0"/>
              <a:t>なぜなら、どれほど</a:t>
            </a:r>
            <a:r>
              <a:rPr lang="en-US" altLang="ja-JP" dirty="0">
                <a:solidFill>
                  <a:srgbClr val="FF0000"/>
                </a:solidFill>
              </a:rPr>
              <a:t>everything is interconnected</a:t>
            </a:r>
            <a:r>
              <a:rPr lang="ja-JP" altLang="en-US" dirty="0"/>
              <a:t>なのか、いくら主張しても主張しすぎることがないからです。</a:t>
            </a:r>
            <a:endParaRPr lang="en-US" altLang="ja-JP" dirty="0"/>
          </a:p>
          <a:p>
            <a:pPr marL="0" indent="0" algn="just">
              <a:lnSpc>
                <a:spcPct val="120000"/>
              </a:lnSpc>
              <a:buNone/>
            </a:pPr>
            <a:r>
              <a:rPr kumimoji="1" lang="ja-JP" altLang="en-US" dirty="0"/>
              <a:t>（例えば最新の科学では）時間と空間は互いに独立にあるものではなく、原子や素粒子でさえも、</a:t>
            </a:r>
            <a:r>
              <a:rPr kumimoji="1" lang="ja-JP" altLang="en-US" dirty="0">
                <a:solidFill>
                  <a:srgbClr val="FF0000"/>
                </a:solidFill>
              </a:rPr>
              <a:t>互いに関わりを感じないほど隔絶して存在しているのではない</a:t>
            </a:r>
            <a:r>
              <a:rPr kumimoji="1" lang="ja-JP" altLang="en-US" dirty="0"/>
              <a:t>と考えられています。</a:t>
            </a:r>
            <a:endParaRPr kumimoji="1" lang="en-US" altLang="ja-JP" dirty="0"/>
          </a:p>
          <a:p>
            <a:pPr marL="0" indent="0" algn="just">
              <a:lnSpc>
                <a:spcPct val="120000"/>
              </a:lnSpc>
              <a:buNone/>
            </a:pPr>
            <a:r>
              <a:rPr kumimoji="1" lang="ja-JP" altLang="en-US" dirty="0"/>
              <a:t>ちょうど</a:t>
            </a:r>
            <a:r>
              <a:rPr kumimoji="1" lang="ja-JP" altLang="en-US" dirty="0">
                <a:solidFill>
                  <a:srgbClr val="FF0000"/>
                </a:solidFill>
              </a:rPr>
              <a:t>この</a:t>
            </a:r>
            <a:r>
              <a:rPr kumimoji="1" lang="ja-JP" altLang="en-US" dirty="0"/>
              <a:t>惑星の様々な側面 </a:t>
            </a:r>
            <a:r>
              <a:rPr kumimoji="1" lang="en-US" altLang="ja-JP" dirty="0"/>
              <a:t>---- </a:t>
            </a:r>
            <a:r>
              <a:rPr kumimoji="1" lang="ja-JP" altLang="en-US" dirty="0"/>
              <a:t>物理的・化学的・生物学的側面 </a:t>
            </a:r>
            <a:r>
              <a:rPr kumimoji="1" lang="en-US" altLang="ja-JP" dirty="0"/>
              <a:t>---- </a:t>
            </a:r>
            <a:r>
              <a:rPr kumimoji="1" lang="ja-JP" altLang="en-US" dirty="0"/>
              <a:t>が関係し合って成立している（</a:t>
            </a:r>
            <a:r>
              <a:rPr kumimoji="1" lang="en-US" altLang="ja-JP" dirty="0"/>
              <a:t>interrelated</a:t>
            </a:r>
            <a:r>
              <a:rPr kumimoji="1" lang="ja-JP" altLang="en-US" dirty="0"/>
              <a:t>）のと同じ様に、様々な生物種もまた、私達には決して完全には調査し理解することができない</a:t>
            </a:r>
            <a:r>
              <a:rPr kumimoji="1" lang="en-US" altLang="ja-JP" dirty="0"/>
              <a:t>a network</a:t>
            </a:r>
            <a:r>
              <a:rPr kumimoji="1" lang="ja-JP" altLang="en-US" dirty="0"/>
              <a:t>の一部なのです。</a:t>
            </a:r>
            <a:r>
              <a:rPr kumimoji="1" lang="en-US" altLang="ja-JP" dirty="0"/>
              <a:t> </a:t>
            </a:r>
          </a:p>
          <a:p>
            <a:pPr marL="0" indent="0" algn="just">
              <a:lnSpc>
                <a:spcPct val="120000"/>
              </a:lnSpc>
              <a:buNone/>
            </a:pPr>
            <a:r>
              <a:rPr kumimoji="1" lang="ja-JP" altLang="en-US" dirty="0"/>
              <a:t>例えば、私達の遺伝子情報の大部分は、多くの生物と共有されています。</a:t>
            </a:r>
            <a:endParaRPr kumimoji="1" lang="en-US" altLang="ja-JP" dirty="0"/>
          </a:p>
          <a:p>
            <a:pPr marL="0" indent="0" algn="just">
              <a:lnSpc>
                <a:spcPct val="120000"/>
              </a:lnSpc>
              <a:buNone/>
            </a:pPr>
            <a:r>
              <a:rPr kumimoji="1" lang="ja-JP" altLang="en-US" dirty="0"/>
              <a:t>こうしたことを考えれば、知識の断片化や情報の細分化は、それらがもし</a:t>
            </a:r>
            <a:r>
              <a:rPr kumimoji="1" lang="en-US" altLang="ja-JP" dirty="0"/>
              <a:t>reality</a:t>
            </a:r>
            <a:r>
              <a:rPr kumimoji="1" lang="ja-JP" altLang="en-US" dirty="0"/>
              <a:t>に関する更に広範な</a:t>
            </a:r>
            <a:r>
              <a:rPr kumimoji="1" lang="en-US" altLang="ja-JP" dirty="0"/>
              <a:t>vision</a:t>
            </a:r>
            <a:r>
              <a:rPr kumimoji="1" lang="ja-JP" altLang="en-US" dirty="0"/>
              <a:t>へと</a:t>
            </a:r>
            <a:r>
              <a:rPr kumimoji="1" lang="en-US" altLang="ja-JP" dirty="0"/>
              <a:t>integrate</a:t>
            </a:r>
            <a:r>
              <a:rPr kumimoji="1" lang="ja-JP" altLang="en-US" dirty="0"/>
              <a:t>されないのであれば、実際には何も知らないのと或る意味同じになってしまうと言えるのです。</a:t>
            </a:r>
          </a:p>
        </p:txBody>
      </p:sp>
      <p:sp>
        <p:nvSpPr>
          <p:cNvPr id="5" name="スライド番号プレースホルダー 4">
            <a:extLst>
              <a:ext uri="{FF2B5EF4-FFF2-40B4-BE49-F238E27FC236}">
                <a16:creationId xmlns:a16="http://schemas.microsoft.com/office/drawing/2014/main" id="{D18A6847-55F6-465E-AF5E-15C30E070FF9}"/>
              </a:ext>
            </a:extLst>
          </p:cNvPr>
          <p:cNvSpPr>
            <a:spLocks noGrp="1"/>
          </p:cNvSpPr>
          <p:nvPr>
            <p:ph type="sldNum" sz="quarter" idx="12"/>
          </p:nvPr>
        </p:nvSpPr>
        <p:spPr>
          <a:xfrm>
            <a:off x="7097382" y="6492875"/>
            <a:ext cx="2057400" cy="365125"/>
          </a:xfrm>
        </p:spPr>
        <p:txBody>
          <a:bodyPr/>
          <a:lstStyle/>
          <a:p>
            <a:fld id="{0964516F-A834-419C-8A77-8FB5B980A6CF}" type="slidenum">
              <a:rPr kumimoji="1" lang="ja-JP" altLang="en-US" sz="2000" smtClean="0"/>
              <a:t>7</a:t>
            </a:fld>
            <a:endParaRPr kumimoji="1" lang="ja-JP" altLang="en-US" sz="2000" dirty="0"/>
          </a:p>
        </p:txBody>
      </p:sp>
    </p:spTree>
    <p:extLst>
      <p:ext uri="{BB962C8B-B14F-4D97-AF65-F5344CB8AC3E}">
        <p14:creationId xmlns:p14="http://schemas.microsoft.com/office/powerpoint/2010/main" val="24412350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4863</TotalTime>
  <Words>5498</Words>
  <Application>Microsoft Office PowerPoint</Application>
  <PresentationFormat>画面に合わせる (4:3)</PresentationFormat>
  <Paragraphs>229</Paragraphs>
  <Slides>7</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7</vt:i4>
      </vt:variant>
    </vt:vector>
  </HeadingPairs>
  <TitlesOfParts>
    <vt:vector size="15" baseType="lpstr">
      <vt:lpstr>AR P丸ゴシック体E</vt:lpstr>
      <vt:lpstr>游ゴシック</vt:lpstr>
      <vt:lpstr>游ゴシック Light</vt:lpstr>
      <vt:lpstr>Arial</vt:lpstr>
      <vt:lpstr>Calibri</vt:lpstr>
      <vt:lpstr>Calibri Light</vt:lpstr>
      <vt:lpstr>Office テーマ</vt:lpstr>
      <vt:lpstr>1_Office テーマ</vt:lpstr>
      <vt:lpstr>真生会館 学び合いの会 分科会 教皇フランシスコの思想 　 Building bridges between  peoples and individuals   　その1：Church and State </vt:lpstr>
      <vt:lpstr>bridges between peoples and individuals</vt:lpstr>
      <vt:lpstr>Church and State 社会 ＝ 教会 ＋ 国家</vt:lpstr>
      <vt:lpstr>宗教と国家の包含関係</vt:lpstr>
      <vt:lpstr>Duo Sunt: Two There Are、両権</vt:lpstr>
      <vt:lpstr>bridge 4：human person Laudato Si’ 240 　 被造物間の関係性と三位一体</vt:lpstr>
      <vt:lpstr>11月分科会の主題ですが、、、 Everything is interconnected. Laudato Si’ 138　環境的、経済的、社会的なエコロジー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真生会館 学び合いの会 分科会 2020 教皇フランシスコの思想 Making bridges  between peoples and individuals (1)</dc:title>
  <dc:creator>Saito Jun</dc:creator>
  <cp:lastModifiedBy>Saito Jun</cp:lastModifiedBy>
  <cp:revision>3</cp:revision>
  <dcterms:created xsi:type="dcterms:W3CDTF">2020-03-06T02:19:41Z</dcterms:created>
  <dcterms:modified xsi:type="dcterms:W3CDTF">2020-03-14T08:29:49Z</dcterms:modified>
</cp:coreProperties>
</file>